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9" r:id="rId171"/>
    <p:sldId id="430" r:id="rId172"/>
    <p:sldId id="428" r:id="rId173"/>
    <p:sldId id="432" r:id="rId174"/>
    <p:sldId id="454" r:id="rId175"/>
    <p:sldId id="433" r:id="rId176"/>
    <p:sldId id="431" r:id="rId177"/>
    <p:sldId id="434" r:id="rId178"/>
    <p:sldId id="437" r:id="rId179"/>
    <p:sldId id="435" r:id="rId180"/>
    <p:sldId id="436" r:id="rId181"/>
    <p:sldId id="438" r:id="rId182"/>
    <p:sldId id="439" r:id="rId183"/>
    <p:sldId id="440" r:id="rId184"/>
    <p:sldId id="441" r:id="rId185"/>
    <p:sldId id="442" r:id="rId186"/>
    <p:sldId id="455" r:id="rId187"/>
    <p:sldId id="443" r:id="rId188"/>
    <p:sldId id="444" r:id="rId189"/>
    <p:sldId id="446" r:id="rId190"/>
    <p:sldId id="445" r:id="rId191"/>
    <p:sldId id="447" r:id="rId192"/>
    <p:sldId id="448" r:id="rId193"/>
    <p:sldId id="449" r:id="rId194"/>
    <p:sldId id="450" r:id="rId195"/>
    <p:sldId id="451" r:id="rId196"/>
    <p:sldId id="456" r:id="rId197"/>
    <p:sldId id="452" r:id="rId198"/>
    <p:sldId id="453" r:id="rId199"/>
    <p:sldId id="457" r:id="rId200"/>
    <p:sldId id="458" r:id="rId201"/>
    <p:sldId id="475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6" r:id="rId219"/>
    <p:sldId id="345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1" r:id="rId234"/>
    <p:sldId id="490" r:id="rId235"/>
    <p:sldId id="493" r:id="rId236"/>
    <p:sldId id="494" r:id="rId237"/>
    <p:sldId id="492" r:id="rId238"/>
    <p:sldId id="495" r:id="rId239"/>
    <p:sldId id="496" r:id="rId240"/>
    <p:sldId id="497" r:id="rId241"/>
    <p:sldId id="498" r:id="rId242"/>
    <p:sldId id="500" r:id="rId243"/>
    <p:sldId id="501" r:id="rId244"/>
    <p:sldId id="503" r:id="rId245"/>
    <p:sldId id="502" r:id="rId246"/>
    <p:sldId id="344" r:id="rId247"/>
    <p:sldId id="504" r:id="rId248"/>
    <p:sldId id="505" r:id="rId249"/>
    <p:sldId id="506" r:id="rId250"/>
    <p:sldId id="507" r:id="rId251"/>
    <p:sldId id="508" r:id="rId252"/>
    <p:sldId id="509" r:id="rId253"/>
    <p:sldId id="510" r:id="rId254"/>
    <p:sldId id="511" r:id="rId255"/>
    <p:sldId id="512" r:id="rId256"/>
    <p:sldId id="513" r:id="rId257"/>
    <p:sldId id="514" r:id="rId258"/>
    <p:sldId id="515" r:id="rId259"/>
    <p:sldId id="516" r:id="rId260"/>
    <p:sldId id="517" r:id="rId261"/>
    <p:sldId id="518" r:id="rId262"/>
    <p:sldId id="519" r:id="rId263"/>
    <p:sldId id="520" r:id="rId264"/>
    <p:sldId id="521" r:id="rId265"/>
    <p:sldId id="522" r:id="rId266"/>
    <p:sldId id="523" r:id="rId267"/>
    <p:sldId id="524" r:id="rId268"/>
    <p:sldId id="525" r:id="rId269"/>
    <p:sldId id="526" r:id="rId270"/>
    <p:sldId id="527" r:id="rId271"/>
    <p:sldId id="528" r:id="rId272"/>
    <p:sldId id="529" r:id="rId273"/>
    <p:sldId id="530" r:id="rId274"/>
    <p:sldId id="531" r:id="rId275"/>
    <p:sldId id="532" r:id="rId276"/>
    <p:sldId id="533" r:id="rId277"/>
    <p:sldId id="534" r:id="rId278"/>
    <p:sldId id="535" r:id="rId279"/>
    <p:sldId id="536" r:id="rId280"/>
    <p:sldId id="537" r:id="rId281"/>
    <p:sldId id="538" r:id="rId282"/>
    <p:sldId id="539" r:id="rId283"/>
    <p:sldId id="540" r:id="rId284"/>
    <p:sldId id="541" r:id="rId285"/>
    <p:sldId id="542" r:id="rId286"/>
    <p:sldId id="543" r:id="rId287"/>
    <p:sldId id="544" r:id="rId288"/>
    <p:sldId id="545" r:id="rId289"/>
    <p:sldId id="546" r:id="rId290"/>
    <p:sldId id="547" r:id="rId291"/>
    <p:sldId id="343" r:id="rId29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10/06/2020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</a:t>
            </a:r>
            <a:r>
              <a:rPr lang="it-IT" sz="1600" dirty="0" err="1"/>
              <a:t>dialog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alla nuova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65596" y="399529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una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una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Impostazione del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regioni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Recupera </a:t>
            </a:r>
            <a:r>
              <a:rPr lang="pt-BR" sz="1600" dirty="0" err="1"/>
              <a:t>tutte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per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Sovrascrive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il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ma non 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l’altro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</a:t>
            </a:r>
            <a:r>
              <a:rPr lang="it-IT" dirty="0" err="1"/>
              <a:t>tivo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(oppure no)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7302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impostazioni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F57C1-98A1-4A55-B43C-6349B668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2F19DB-6926-41E8-AABE-CFED69562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CD92B4-4644-4083-B397-6CC5E1D1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6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BD273-0BA0-46F6-BC86-6ABC9F4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D953A-1BE1-4580-BCCF-59C312801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E70DD-2CA6-4F6B-9F6B-2E7E7FC7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BFE1711-6269-44B8-8CE2-7C576EF97D82}"/>
              </a:ext>
            </a:extLst>
          </p:cNvPr>
          <p:cNvSpPr/>
          <p:nvPr/>
        </p:nvSpPr>
        <p:spPr>
          <a:xfrm>
            <a:off x="1926182" y="36774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Seleziona il file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FAC66B1-05EB-4706-9B9E-66FAC1DFE309}"/>
              </a:ext>
            </a:extLst>
          </p:cNvPr>
          <p:cNvCxnSpPr>
            <a:cxnSpLocks/>
          </p:cNvCxnSpPr>
          <p:nvPr/>
        </p:nvCxnSpPr>
        <p:spPr>
          <a:xfrm flipH="1">
            <a:off x="989902" y="3984850"/>
            <a:ext cx="1015067" cy="6711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27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C5DE-7B46-4F5B-BEBA-66359144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98EBA3-A0F1-45A2-A9BA-D4B7E8C5A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75C60-C726-49FC-A0F6-4B869A26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3EAE07-9944-46CF-B520-FD0ACB731A7A}"/>
              </a:ext>
            </a:extLst>
          </p:cNvPr>
          <p:cNvSpPr/>
          <p:nvPr/>
        </p:nvSpPr>
        <p:spPr>
          <a:xfrm>
            <a:off x="1968126" y="370307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isegno sulla finestra, visualizzazione fuori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9217C2-28B6-4995-8E59-BC3C891C7889}"/>
              </a:ext>
            </a:extLst>
          </p:cNvPr>
          <p:cNvCxnSpPr>
            <a:cxnSpLocks/>
          </p:cNvCxnSpPr>
          <p:nvPr/>
        </p:nvCxnSpPr>
        <p:spPr>
          <a:xfrm flipH="1">
            <a:off x="2466364" y="4363760"/>
            <a:ext cx="469783" cy="401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08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04441-04FD-4A62-B12F-5EB41371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EF323-6436-487D-BE2E-68AFAFE2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A88084-4663-4A77-A8C0-50141AA6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33A055-4E0D-4C6F-948A-C4C8E1D60532}"/>
              </a:ext>
            </a:extLst>
          </p:cNvPr>
          <p:cNvSpPr/>
          <p:nvPr/>
        </p:nvSpPr>
        <p:spPr>
          <a:xfrm>
            <a:off x="2354020" y="37109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5DAF6BD-8F0C-472F-B291-6AB8C902F17E}"/>
              </a:ext>
            </a:extLst>
          </p:cNvPr>
          <p:cNvCxnSpPr>
            <a:cxnSpLocks/>
          </p:cNvCxnSpPr>
          <p:nvPr/>
        </p:nvCxnSpPr>
        <p:spPr>
          <a:xfrm flipH="1">
            <a:off x="2424418" y="4401259"/>
            <a:ext cx="855677" cy="29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98CFF33-5CD8-430F-A72C-95156A6B5EED}"/>
              </a:ext>
            </a:extLst>
          </p:cNvPr>
          <p:cNvSpPr/>
          <p:nvPr/>
        </p:nvSpPr>
        <p:spPr>
          <a:xfrm>
            <a:off x="390996" y="240702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</a:t>
            </a:r>
            <a:r>
              <a:rPr lang="it-IT" sz="1600" dirty="0"/>
              <a:t>asto per iniziare il caricamento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1370185-8FD1-4FC6-820C-3D7378C67EFE}"/>
              </a:ext>
            </a:extLst>
          </p:cNvPr>
          <p:cNvCxnSpPr>
            <a:cxnSpLocks/>
          </p:cNvCxnSpPr>
          <p:nvPr/>
        </p:nvCxnSpPr>
        <p:spPr>
          <a:xfrm flipV="1">
            <a:off x="1249960" y="1709739"/>
            <a:ext cx="947956" cy="815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D768DE-BBC9-4F19-A7D4-D986724FE5F7}"/>
              </a:ext>
            </a:extLst>
          </p:cNvPr>
          <p:cNvSpPr/>
          <p:nvPr/>
        </p:nvSpPr>
        <p:spPr>
          <a:xfrm>
            <a:off x="2916083" y="21368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Casella per il nome del file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8F6156E-6382-4927-90CC-D5B22A750430}"/>
              </a:ext>
            </a:extLst>
          </p:cNvPr>
          <p:cNvCxnSpPr>
            <a:cxnSpLocks/>
          </p:cNvCxnSpPr>
          <p:nvPr/>
        </p:nvCxnSpPr>
        <p:spPr>
          <a:xfrm flipV="1">
            <a:off x="3926048" y="1682750"/>
            <a:ext cx="159391" cy="50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2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EE0D9-7FD4-4E56-ADE8-7F837C39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AC67A-C351-49E3-816A-D60180764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9EE76E-F2FA-43FE-A7D9-C28C6C68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75B546-9848-4952-8F8D-8F04C7C0AD06}"/>
              </a:ext>
            </a:extLst>
          </p:cNvPr>
          <p:cNvSpPr/>
          <p:nvPr/>
        </p:nvSpPr>
        <p:spPr>
          <a:xfrm>
            <a:off x="7303525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B816919-98D6-4230-A9FB-8A926E9FCB96}"/>
              </a:ext>
            </a:extLst>
          </p:cNvPr>
          <p:cNvCxnSpPr>
            <a:cxnSpLocks/>
          </p:cNvCxnSpPr>
          <p:nvPr/>
        </p:nvCxnSpPr>
        <p:spPr>
          <a:xfrm flipV="1">
            <a:off x="8984609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131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6B6E5-E574-482C-9EF2-60B8817D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0AEB7B-3D53-4D5B-8981-EC6DB4073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69ECB3-282F-4684-8BDD-F4F26409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037527-D70F-4A75-AE39-7420240A1939}"/>
              </a:ext>
            </a:extLst>
          </p:cNvPr>
          <p:cNvSpPr/>
          <p:nvPr/>
        </p:nvSpPr>
        <p:spPr>
          <a:xfrm>
            <a:off x="7337081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E2F248D-D99B-4C93-9CAA-3D6AB8ACCC11}"/>
              </a:ext>
            </a:extLst>
          </p:cNvPr>
          <p:cNvCxnSpPr>
            <a:cxnSpLocks/>
          </p:cNvCxnSpPr>
          <p:nvPr/>
        </p:nvCxnSpPr>
        <p:spPr>
          <a:xfrm flipV="1">
            <a:off x="9018165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0045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1581-17F4-4147-A288-F070AF86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FE968-AD90-4518-9A2A-8C09AE67C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BAE14-AA1B-4598-A3E8-6E1C7A19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525088-02A4-4B29-9A27-EFD45CE365B0}"/>
              </a:ext>
            </a:extLst>
          </p:cNvPr>
          <p:cNvSpPr/>
          <p:nvPr/>
        </p:nvSpPr>
        <p:spPr>
          <a:xfrm>
            <a:off x="7337081" y="15461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CF6A80D-2117-440C-8D15-2B4E6F61EDD0}"/>
              </a:ext>
            </a:extLst>
          </p:cNvPr>
          <p:cNvCxnSpPr>
            <a:cxnSpLocks/>
          </p:cNvCxnSpPr>
          <p:nvPr/>
        </p:nvCxnSpPr>
        <p:spPr>
          <a:xfrm flipV="1">
            <a:off x="9018165" y="1272051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56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82E36-097B-424A-8187-490B963E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83B684-73E0-4084-B223-97241CF97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1415E-480B-40B3-BAFF-6D08699D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4D93262-1CB1-4422-9252-9738E0C800CB}"/>
              </a:ext>
            </a:extLst>
          </p:cNvPr>
          <p:cNvSpPr/>
          <p:nvPr/>
        </p:nvSpPr>
        <p:spPr>
          <a:xfrm>
            <a:off x="1020171" y="33469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di selezione del file come dialogo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646DCE1-ED9E-4543-AF68-75EBE246DC06}"/>
              </a:ext>
            </a:extLst>
          </p:cNvPr>
          <p:cNvCxnSpPr>
            <a:cxnSpLocks/>
          </p:cNvCxnSpPr>
          <p:nvPr/>
        </p:nvCxnSpPr>
        <p:spPr>
          <a:xfrm flipV="1">
            <a:off x="2701255" y="3072902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1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Tasti: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476A2-FC0A-41B7-A75B-7BA03AD4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52C50-B7A6-4A65-B664-F84CFC84A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CD7D8-3D56-4E03-A828-99786DD9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AAE9B30-EF07-4589-84C3-0BA2E5B77505}"/>
              </a:ext>
            </a:extLst>
          </p:cNvPr>
          <p:cNvSpPr/>
          <p:nvPr/>
        </p:nvSpPr>
        <p:spPr>
          <a:xfrm>
            <a:off x="181271" y="366570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Ricupera e mostra il nome del file selezionato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5880493-8C1A-4B6B-A434-C83D30B4AF19}"/>
              </a:ext>
            </a:extLst>
          </p:cNvPr>
          <p:cNvCxnSpPr>
            <a:cxnSpLocks/>
          </p:cNvCxnSpPr>
          <p:nvPr/>
        </p:nvCxnSpPr>
        <p:spPr>
          <a:xfrm flipV="1">
            <a:off x="1862355" y="3429000"/>
            <a:ext cx="807172" cy="6258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05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F8352D-84DA-4619-B3B9-4B3FCEA2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90587"/>
            <a:ext cx="9010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80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81418B-F404-4E97-A4AA-3FB60A959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333"/>
          <a:stretch/>
        </p:blipFill>
        <p:spPr>
          <a:xfrm>
            <a:off x="0" y="333936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743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914C8-0FDC-4EBD-B748-DB3A0D9E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4078CD-9AF5-45B5-9E65-BE505A373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C9F5D-6414-4603-A338-ABC7ED23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56"/>
          <a:stretch/>
        </p:blipFill>
        <p:spPr>
          <a:xfrm>
            <a:off x="55032" y="296760"/>
            <a:ext cx="12081935" cy="65612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1748B-C4A7-4D66-BE8B-25E65F18954C}"/>
              </a:ext>
            </a:extLst>
          </p:cNvPr>
          <p:cNvSpPr/>
          <p:nvPr/>
        </p:nvSpPr>
        <p:spPr>
          <a:xfrm>
            <a:off x="374218" y="3318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</a:t>
            </a:r>
            <a:r>
              <a:rPr lang="it-IT" sz="1600" dirty="0"/>
              <a:t>egistra il percorso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31D43F-43E6-4A19-AF3B-C8CBEBB09967}"/>
              </a:ext>
            </a:extLst>
          </p:cNvPr>
          <p:cNvCxnSpPr>
            <a:cxnSpLocks/>
          </p:cNvCxnSpPr>
          <p:nvPr/>
        </p:nvCxnSpPr>
        <p:spPr>
          <a:xfrm flipV="1">
            <a:off x="2145189" y="3523376"/>
            <a:ext cx="530899" cy="159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8D30E5AA-1760-4E64-9DE4-E53B3BB3D9B0}"/>
              </a:ext>
            </a:extLst>
          </p:cNvPr>
          <p:cNvSpPr/>
          <p:nvPr/>
        </p:nvSpPr>
        <p:spPr>
          <a:xfrm>
            <a:off x="5709616" y="32133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nome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F8C9D70-7F35-42CA-AB24-9783BD65B8DE}"/>
              </a:ext>
            </a:extLst>
          </p:cNvPr>
          <p:cNvCxnSpPr>
            <a:cxnSpLocks/>
          </p:cNvCxnSpPr>
          <p:nvPr/>
        </p:nvCxnSpPr>
        <p:spPr>
          <a:xfrm flipH="1">
            <a:off x="4840448" y="360307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6871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3374-F267-4A8C-AFA3-1AAEF344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A45DBD-D275-4524-9B78-9C0E0A03E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9886C9-B508-4E25-8E5C-05C41BAB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CA2B8A-5324-4B0D-A9D1-4B626B3321E3}"/>
              </a:ext>
            </a:extLst>
          </p:cNvPr>
          <p:cNvSpPr/>
          <p:nvPr/>
        </p:nvSpPr>
        <p:spPr>
          <a:xfrm>
            <a:off x="6402074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solo i file .</a:t>
            </a:r>
            <a:r>
              <a:rPr lang="pt-BR" sz="1600" dirty="0" err="1"/>
              <a:t>pdf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B257A55-0317-4E46-A09D-85FCB6AA56EA}"/>
              </a:ext>
            </a:extLst>
          </p:cNvPr>
          <p:cNvCxnSpPr>
            <a:cxnSpLocks/>
          </p:cNvCxnSpPr>
          <p:nvPr/>
        </p:nvCxnSpPr>
        <p:spPr>
          <a:xfrm flipH="1">
            <a:off x="5532906" y="345469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749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1535F-F0B0-47D4-97AA-B400F6B9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1E1A56-ADD0-4E21-9CEE-ED24F26E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19B7E-D13D-4723-AB31-A1023D37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56"/>
          <a:stretch/>
        </p:blipFill>
        <p:spPr>
          <a:xfrm>
            <a:off x="0" y="316006"/>
            <a:ext cx="12093388" cy="6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82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84938-471B-4CF1-B0EE-F75DA1C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A98D5D-7C52-4BCC-9DC4-4392C8B33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64FE6-CA87-4ABE-AA64-7FCFF637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44"/>
          <a:stretch/>
        </p:blipFill>
        <p:spPr>
          <a:xfrm>
            <a:off x="-6350" y="313539"/>
            <a:ext cx="12198350" cy="65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2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14C390-6CF0-4B00-827B-2344E469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76575FB-8538-41A2-AF09-6D52313F6A1D}"/>
              </a:ext>
            </a:extLst>
          </p:cNvPr>
          <p:cNvSpPr/>
          <p:nvPr/>
        </p:nvSpPr>
        <p:spPr>
          <a:xfrm>
            <a:off x="7345470" y="17726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 pulsante 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FF2A6C2-1547-46A9-B7B2-0C02333BC2A8}"/>
              </a:ext>
            </a:extLst>
          </p:cNvPr>
          <p:cNvCxnSpPr>
            <a:cxnSpLocks/>
          </p:cNvCxnSpPr>
          <p:nvPr/>
        </p:nvCxnSpPr>
        <p:spPr>
          <a:xfrm flipV="1">
            <a:off x="9026554" y="1498553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465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4D741-A880-4FB6-A88C-D41FF189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673CF4-12A9-4B39-A3C2-61C64AB41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C5FFF1-DE39-42BC-83B2-5F197821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75B115-0FB9-4C77-8361-D825F21FCFA6}"/>
              </a:ext>
            </a:extLst>
          </p:cNvPr>
          <p:cNvSpPr/>
          <p:nvPr/>
        </p:nvSpPr>
        <p:spPr>
          <a:xfrm>
            <a:off x="7328692" y="49940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il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B56AC1-7AE4-4593-AC59-9D00E42670C8}"/>
              </a:ext>
            </a:extLst>
          </p:cNvPr>
          <p:cNvCxnSpPr>
            <a:cxnSpLocks/>
          </p:cNvCxnSpPr>
          <p:nvPr/>
        </p:nvCxnSpPr>
        <p:spPr>
          <a:xfrm flipV="1">
            <a:off x="9076888" y="4719927"/>
            <a:ext cx="755009" cy="732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3284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0A183-FB69-4FDD-9434-8A7741F2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CA84C2-6724-4E3C-B090-F97E834CA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80BD4F-B302-4324-96EE-9653F39B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3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BB610CD-3AFD-4882-9B64-CA383043D488}"/>
              </a:ext>
            </a:extLst>
          </p:cNvPr>
          <p:cNvSpPr/>
          <p:nvPr/>
        </p:nvSpPr>
        <p:spPr>
          <a:xfrm>
            <a:off x="181272" y="287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Filtra i file per estensione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C29764B-EB19-4689-9B5D-1E1A5351FB4B}"/>
              </a:ext>
            </a:extLst>
          </p:cNvPr>
          <p:cNvCxnSpPr>
            <a:cxnSpLocks/>
          </p:cNvCxnSpPr>
          <p:nvPr/>
        </p:nvCxnSpPr>
        <p:spPr>
          <a:xfrm flipV="1">
            <a:off x="1862356" y="2572344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B1114EAE-3A2F-4151-88C5-FBFCC0922A64}"/>
              </a:ext>
            </a:extLst>
          </p:cNvPr>
          <p:cNvSpPr/>
          <p:nvPr/>
        </p:nvSpPr>
        <p:spPr>
          <a:xfrm>
            <a:off x="2807026" y="11952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Resetta il nome del file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5D6A899-6F9C-4D67-9002-FA65AA4D7534}"/>
              </a:ext>
            </a:extLst>
          </p:cNvPr>
          <p:cNvCxnSpPr>
            <a:cxnSpLocks/>
          </p:cNvCxnSpPr>
          <p:nvPr/>
        </p:nvCxnSpPr>
        <p:spPr>
          <a:xfrm>
            <a:off x="3791824" y="1904301"/>
            <a:ext cx="134224" cy="503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5721A4-291E-4C43-B493-FF19349A5F89}"/>
              </a:ext>
            </a:extLst>
          </p:cNvPr>
          <p:cNvSpPr/>
          <p:nvPr/>
        </p:nvSpPr>
        <p:spPr>
          <a:xfrm>
            <a:off x="5644451" y="25076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Inserisce il nome del file nella casella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4E56188-EBA8-495A-B0D2-4B3C1D22D55F}"/>
              </a:ext>
            </a:extLst>
          </p:cNvPr>
          <p:cNvCxnSpPr>
            <a:cxnSpLocks/>
          </p:cNvCxnSpPr>
          <p:nvPr/>
        </p:nvCxnSpPr>
        <p:spPr>
          <a:xfrm flipH="1">
            <a:off x="4328719" y="2871587"/>
            <a:ext cx="1484852" cy="182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BCC29D1-2D29-4A9E-BA50-277D21A46284}"/>
              </a:ext>
            </a:extLst>
          </p:cNvPr>
          <p:cNvSpPr/>
          <p:nvPr/>
        </p:nvSpPr>
        <p:spPr>
          <a:xfrm>
            <a:off x="5644451" y="40879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Abilita/desabilita il pulsante secondo il valore in fileName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449BC46-9658-4DFC-88B3-8E154E682F9E}"/>
              </a:ext>
            </a:extLst>
          </p:cNvPr>
          <p:cNvCxnSpPr>
            <a:cxnSpLocks/>
          </p:cNvCxnSpPr>
          <p:nvPr/>
        </p:nvCxnSpPr>
        <p:spPr>
          <a:xfrm flipH="1" flipV="1">
            <a:off x="5234732" y="3235574"/>
            <a:ext cx="1459683" cy="914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B237D73-EABD-40A5-8A29-5F3A813FCA9A}"/>
              </a:ext>
            </a:extLst>
          </p:cNvPr>
          <p:cNvSpPr/>
          <p:nvPr/>
        </p:nvSpPr>
        <p:spPr>
          <a:xfrm>
            <a:off x="2872985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e legge il file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F238191-B1CE-4B6E-83CE-DBCC63549A27}"/>
              </a:ext>
            </a:extLst>
          </p:cNvPr>
          <p:cNvCxnSpPr>
            <a:cxnSpLocks/>
          </p:cNvCxnSpPr>
          <p:nvPr/>
        </p:nvCxnSpPr>
        <p:spPr>
          <a:xfrm flipV="1">
            <a:off x="4089599" y="4001989"/>
            <a:ext cx="710302" cy="693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1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C637D-FB8C-44D9-BA31-59377F7F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6026AF-4F44-44D6-AF99-FCE26CCA1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6C0459-5D1C-4FE0-B95A-0584ED2A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675D88-00AC-48DC-8104-186FECB6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005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B4C45-C6C8-4C76-A846-3833E891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38899D-FC00-4FD5-B52C-B2EF32D33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06D91B-0866-43D6-B634-B431D41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50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D23C-FA61-4021-A2FF-C64FB50C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703F99-EB92-4DB4-85DA-C7AF1B2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011EDB-13DC-4CEF-891C-65B105D9F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30759" y="287090"/>
            <a:ext cx="12130481" cy="65709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25F0169-962D-44B7-8E97-6B36637BF68B}"/>
              </a:ext>
            </a:extLst>
          </p:cNvPr>
          <p:cNvSpPr/>
          <p:nvPr/>
        </p:nvSpPr>
        <p:spPr>
          <a:xfrm>
            <a:off x="7937911" y="33199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Contenuto </a:t>
            </a:r>
          </a:p>
          <a:p>
            <a:pPr algn="ctr"/>
            <a:r>
              <a:rPr lang="it-IT" sz="1600" dirty="0"/>
              <a:t>file testo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0AF604-D745-4DE4-81A7-95190EEE89B7}"/>
              </a:ext>
            </a:extLst>
          </p:cNvPr>
          <p:cNvCxnSpPr>
            <a:cxnSpLocks/>
          </p:cNvCxnSpPr>
          <p:nvPr/>
        </p:nvCxnSpPr>
        <p:spPr>
          <a:xfrm flipH="1">
            <a:off x="7068743" y="370960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986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15D4-FBBB-431B-AFF5-C27D99AC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528DD-B336-4215-A1C0-D46781CE6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C11B9-D44C-4002-B46E-F0864854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87"/>
          <a:stretch/>
        </p:blipFill>
        <p:spPr>
          <a:xfrm>
            <a:off x="0" y="263523"/>
            <a:ext cx="12192000" cy="540743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99794B0-2794-4726-ABAE-B5F8C2BFA4C6}"/>
              </a:ext>
            </a:extLst>
          </p:cNvPr>
          <p:cNvSpPr/>
          <p:nvPr/>
        </p:nvSpPr>
        <p:spPr>
          <a:xfrm>
            <a:off x="3445810" y="11870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contenuto file testo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F42C53-CFBD-47D5-95F6-7C2B4D27BD7F}"/>
              </a:ext>
            </a:extLst>
          </p:cNvPr>
          <p:cNvCxnSpPr>
            <a:cxnSpLocks/>
          </p:cNvCxnSpPr>
          <p:nvPr/>
        </p:nvCxnSpPr>
        <p:spPr>
          <a:xfrm flipH="1">
            <a:off x="2576642" y="1576720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413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63310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il file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5461884" y="3161799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1066595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Legge una riga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577701"/>
            <a:ext cx="1458706" cy="1232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158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6926700" y="395071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471791" y="472184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Divide le righe per virgole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710866"/>
            <a:ext cx="1585542" cy="1099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53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9F787-1EA3-4446-A47E-3971DD50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A3FC-4BCF-4EFE-B3AD-F8478E43A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F96421-B5D7-4512-819B-2AEA73F2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 b="3594"/>
          <a:stretch/>
        </p:blipFill>
        <p:spPr>
          <a:xfrm>
            <a:off x="-6350" y="280147"/>
            <a:ext cx="12198350" cy="66149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8C19A7C-81AC-48A0-A9F8-D50FA78F0445}"/>
              </a:ext>
            </a:extLst>
          </p:cNvPr>
          <p:cNvSpPr/>
          <p:nvPr/>
        </p:nvSpPr>
        <p:spPr>
          <a:xfrm>
            <a:off x="10281616" y="4981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D28D80-2AC7-4131-AC22-DFBFD6A8D17D}"/>
              </a:ext>
            </a:extLst>
          </p:cNvPr>
          <p:cNvCxnSpPr>
            <a:cxnSpLocks/>
          </p:cNvCxnSpPr>
          <p:nvPr/>
        </p:nvCxnSpPr>
        <p:spPr>
          <a:xfrm flipH="1">
            <a:off x="9412448" y="5371142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989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DCA30-B324-405F-ACE6-73337404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E0574-1E09-4553-A85B-71BB8C7E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005F75-E672-4837-880A-736167D8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12FBA07-97EF-4C31-85D7-989237344623}"/>
              </a:ext>
            </a:extLst>
          </p:cNvPr>
          <p:cNvSpPr/>
          <p:nvPr/>
        </p:nvSpPr>
        <p:spPr>
          <a:xfrm>
            <a:off x="5514306" y="15014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Ripete la casella/tasto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422A550-6E14-453F-A57E-DFB6620B409B}"/>
              </a:ext>
            </a:extLst>
          </p:cNvPr>
          <p:cNvCxnSpPr>
            <a:cxnSpLocks/>
          </p:cNvCxnSpPr>
          <p:nvPr/>
        </p:nvCxnSpPr>
        <p:spPr>
          <a:xfrm flipH="1">
            <a:off x="4645138" y="189109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96FE913-2417-47EF-99D3-E08481C05C63}"/>
              </a:ext>
            </a:extLst>
          </p:cNvPr>
          <p:cNvSpPr/>
          <p:nvPr/>
        </p:nvSpPr>
        <p:spPr>
          <a:xfrm>
            <a:off x="4466742" y="437984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elemento saveFileDIalog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9344E4C-5155-45D1-9A43-12153B0CC0E6}"/>
              </a:ext>
            </a:extLst>
          </p:cNvPr>
          <p:cNvCxnSpPr>
            <a:cxnSpLocks/>
          </p:cNvCxnSpPr>
          <p:nvPr/>
        </p:nvCxnSpPr>
        <p:spPr>
          <a:xfrm flipH="1">
            <a:off x="3597574" y="476952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1EE7883-7C6A-438D-BAE4-46826EE7A656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 del pulsante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0158EB-5820-41EE-9941-A32B691A4C80}"/>
              </a:ext>
            </a:extLst>
          </p:cNvPr>
          <p:cNvCxnSpPr>
            <a:cxnSpLocks/>
          </p:cNvCxnSpPr>
          <p:nvPr/>
        </p:nvCxnSpPr>
        <p:spPr>
          <a:xfrm>
            <a:off x="8407153" y="4181383"/>
            <a:ext cx="2379216" cy="1109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7AD30-D0AD-45F7-A682-F2B49B9669D2}"/>
              </a:ext>
            </a:extLst>
          </p:cNvPr>
          <p:cNvSpPr/>
          <p:nvPr/>
        </p:nvSpPr>
        <p:spPr>
          <a:xfrm>
            <a:off x="6877029" y="25687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pulsante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F131469-2474-49A9-97B9-20001F1C5104}"/>
              </a:ext>
            </a:extLst>
          </p:cNvPr>
          <p:cNvCxnSpPr>
            <a:cxnSpLocks/>
          </p:cNvCxnSpPr>
          <p:nvPr/>
        </p:nvCxnSpPr>
        <p:spPr>
          <a:xfrm flipV="1">
            <a:off x="8589144" y="2808692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512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A2813-9D7D-47F0-A8C6-25D139DF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D03C03-B20C-40DD-9734-20890052C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4CF2A-1CC1-48B5-BF42-B9866AF9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283148-BFBB-4E91-B8FB-CFFA079054E7}"/>
              </a:ext>
            </a:extLst>
          </p:cNvPr>
          <p:cNvSpPr/>
          <p:nvPr/>
        </p:nvSpPr>
        <p:spPr>
          <a:xfrm>
            <a:off x="7343107" y="1520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94DB031-78E7-4136-A669-8E4542D541A4}"/>
              </a:ext>
            </a:extLst>
          </p:cNvPr>
          <p:cNvCxnSpPr>
            <a:cxnSpLocks/>
          </p:cNvCxnSpPr>
          <p:nvPr/>
        </p:nvCxnSpPr>
        <p:spPr>
          <a:xfrm flipV="1">
            <a:off x="9010835" y="1507810"/>
            <a:ext cx="790113" cy="349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1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43A36-27AD-409B-982E-C754A91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C7550-9F51-45A6-9146-1CCCA5882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6676FD-E703-4503-B274-990DFB52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F363498-E21A-4CE0-96B8-4300E77922D1}"/>
              </a:ext>
            </a:extLst>
          </p:cNvPr>
          <p:cNvSpPr/>
          <p:nvPr/>
        </p:nvSpPr>
        <p:spPr>
          <a:xfrm>
            <a:off x="6828203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nome della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6AFE-BADA-4214-903D-A2FF2392E66C}"/>
              </a:ext>
            </a:extLst>
          </p:cNvPr>
          <p:cNvCxnSpPr>
            <a:cxnSpLocks/>
          </p:cNvCxnSpPr>
          <p:nvPr/>
        </p:nvCxnSpPr>
        <p:spPr>
          <a:xfrm flipV="1">
            <a:off x="8540318" y="4829453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1202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95C3-80E9-4DA8-889C-70110EB0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33A169-C4AD-49EF-B1A5-6A269D238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32503-553A-4A71-9ABA-F77CBE9C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2306853-BD2A-4197-995B-49D0C8D914CB}"/>
              </a:ext>
            </a:extLst>
          </p:cNvPr>
          <p:cNvSpPr/>
          <p:nvPr/>
        </p:nvSpPr>
        <p:spPr>
          <a:xfrm>
            <a:off x="6801570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33B20D1-8674-40B8-AE4B-09031A46708D}"/>
              </a:ext>
            </a:extLst>
          </p:cNvPr>
          <p:cNvCxnSpPr>
            <a:cxnSpLocks/>
          </p:cNvCxnSpPr>
          <p:nvPr/>
        </p:nvCxnSpPr>
        <p:spPr>
          <a:xfrm flipV="1">
            <a:off x="8513685" y="1221759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80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2C1AD-2009-4449-B063-FBFD140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08D60-E5FC-4946-B4F8-FB033ABF0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3FEB20-6263-4529-835C-F81DC6E8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EE514BA-1AE8-4497-8237-18710C7D688B}"/>
              </a:ext>
            </a:extLst>
          </p:cNvPr>
          <p:cNvSpPr/>
          <p:nvPr/>
        </p:nvSpPr>
        <p:spPr>
          <a:xfrm>
            <a:off x="6393196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8D7217-53D1-4EC2-989A-59396E5C1B09}"/>
              </a:ext>
            </a:extLst>
          </p:cNvPr>
          <p:cNvCxnSpPr>
            <a:cxnSpLocks/>
          </p:cNvCxnSpPr>
          <p:nvPr/>
        </p:nvCxnSpPr>
        <p:spPr>
          <a:xfrm flipH="1" flipV="1">
            <a:off x="5903651" y="3364637"/>
            <a:ext cx="683580" cy="257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488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D9897-47EB-456D-A9DA-EC3450A8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DD50-E8ED-46F6-9401-EBCAEF48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2F4150-C16B-4DA7-886E-B0905E6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EF19E8C-C658-4BF7-AD6B-0D86ED582FBF}"/>
              </a:ext>
            </a:extLst>
          </p:cNvPr>
          <p:cNvSpPr/>
          <p:nvPr/>
        </p:nvSpPr>
        <p:spPr>
          <a:xfrm>
            <a:off x="5576452" y="33465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rende il nome e il percoso di un file .txt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F3CD493-9817-44F9-8366-4552EE72CDD5}"/>
              </a:ext>
            </a:extLst>
          </p:cNvPr>
          <p:cNvCxnSpPr>
            <a:cxnSpLocks/>
          </p:cNvCxnSpPr>
          <p:nvPr/>
        </p:nvCxnSpPr>
        <p:spPr>
          <a:xfrm flipH="1" flipV="1">
            <a:off x="5104661" y="3542191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470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DB2FD-F9C7-43BE-B0F6-CA4CBA56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BB31C2-DADB-447D-961E-5CB856252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9785-575D-48D5-8B8A-EA4AAD18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61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C3F7-0DB2-4EC9-8227-F0C682FE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7756F6-862B-473C-A1D7-C2734798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3BC64-56CE-4DCE-873B-636C6E697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202734" y="473402"/>
            <a:ext cx="11786532" cy="63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44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58346-E0DD-4EE9-BD75-F448543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5D25C6-4CA3-463E-9D96-0C0EDCBC9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02315B-E8F0-420F-B224-9844E21A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29105D-A7A4-47CE-9085-F3E16F630C3D}"/>
              </a:ext>
            </a:extLst>
          </p:cNvPr>
          <p:cNvSpPr/>
          <p:nvPr/>
        </p:nvSpPr>
        <p:spPr>
          <a:xfrm>
            <a:off x="5904926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/Desabilita pulsante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1280C-FC03-47A0-A6D4-888546394338}"/>
              </a:ext>
            </a:extLst>
          </p:cNvPr>
          <p:cNvCxnSpPr>
            <a:cxnSpLocks/>
          </p:cNvCxnSpPr>
          <p:nvPr/>
        </p:nvCxnSpPr>
        <p:spPr>
          <a:xfrm flipH="1" flipV="1">
            <a:off x="5433135" y="3260617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0D6869F2-FC6F-4E05-9A27-DE170A427349}"/>
              </a:ext>
            </a:extLst>
          </p:cNvPr>
          <p:cNvSpPr/>
          <p:nvPr/>
        </p:nvSpPr>
        <p:spPr>
          <a:xfrm>
            <a:off x="3222699" y="370169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nome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76F850E-880E-4BDB-B38B-B9414A0E6329}"/>
              </a:ext>
            </a:extLst>
          </p:cNvPr>
          <p:cNvCxnSpPr>
            <a:cxnSpLocks/>
          </p:cNvCxnSpPr>
          <p:nvPr/>
        </p:nvCxnSpPr>
        <p:spPr>
          <a:xfrm flipH="1" flipV="1">
            <a:off x="3080552" y="3482558"/>
            <a:ext cx="204186" cy="310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050FB5-815B-43E8-AE6A-BD859934485D}"/>
              </a:ext>
            </a:extLst>
          </p:cNvPr>
          <p:cNvSpPr/>
          <p:nvPr/>
        </p:nvSpPr>
        <p:spPr>
          <a:xfrm>
            <a:off x="6499730" y="120620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verrà</a:t>
            </a:r>
            <a:r>
              <a:rPr lang="pt-BR" sz="1600" dirty="0"/>
              <a:t> </a:t>
            </a:r>
            <a:r>
              <a:rPr lang="pt-BR" sz="1600" dirty="0" err="1"/>
              <a:t>scritto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F92A076-F7BD-492A-B295-818106DDDD36}"/>
              </a:ext>
            </a:extLst>
          </p:cNvPr>
          <p:cNvCxnSpPr>
            <a:cxnSpLocks/>
          </p:cNvCxnSpPr>
          <p:nvPr/>
        </p:nvCxnSpPr>
        <p:spPr>
          <a:xfrm flipH="1" flipV="1">
            <a:off x="5663953" y="1473693"/>
            <a:ext cx="1012056" cy="150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9519886-AE14-480D-8E21-373E84EBD555}"/>
              </a:ext>
            </a:extLst>
          </p:cNvPr>
          <p:cNvSpPr/>
          <p:nvPr/>
        </p:nvSpPr>
        <p:spPr>
          <a:xfrm>
            <a:off x="167352" y="1708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DF21ED8-00A5-4C77-BB82-13138190654B}"/>
              </a:ext>
            </a:extLst>
          </p:cNvPr>
          <p:cNvCxnSpPr>
            <a:cxnSpLocks/>
          </p:cNvCxnSpPr>
          <p:nvPr/>
        </p:nvCxnSpPr>
        <p:spPr>
          <a:xfrm flipV="1">
            <a:off x="1970843" y="1802167"/>
            <a:ext cx="709068" cy="273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9C61366-78E3-41BE-96B4-5FFBB7F0740E}"/>
              </a:ext>
            </a:extLst>
          </p:cNvPr>
          <p:cNvSpPr/>
          <p:nvPr/>
        </p:nvSpPr>
        <p:spPr>
          <a:xfrm>
            <a:off x="5757170" y="20667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</a:t>
            </a:r>
          </a:p>
          <a:p>
            <a:pPr algn="ctr"/>
            <a:r>
              <a:rPr lang="pt-BR" sz="1600" dirty="0" err="1"/>
              <a:t>riga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E29A87B-86B6-4164-96C6-8F1CC15231C2}"/>
              </a:ext>
            </a:extLst>
          </p:cNvPr>
          <p:cNvCxnSpPr>
            <a:cxnSpLocks/>
          </p:cNvCxnSpPr>
          <p:nvPr/>
        </p:nvCxnSpPr>
        <p:spPr>
          <a:xfrm flipH="1" flipV="1">
            <a:off x="4314548" y="1954937"/>
            <a:ext cx="1618901" cy="529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754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EA864-E96F-4568-AFDC-D7B31136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3EECF-08DD-48AC-B511-EA346FE2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A186DB-C256-47DA-9941-CF684896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645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0FA0E-03B1-4293-A8FC-E7240C00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786551-15B6-4F2D-A1EB-0FCF872E0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22D83D-98F6-4B9B-A3E4-82A68630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3"/>
            <a:ext cx="12192000" cy="63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96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712E6-2DCE-40A0-82AC-8C90D698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03FA2-082E-4A74-BF25-2A0035FEA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49715B-2C3F-434F-B726-54D546A3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4DF9BD-5F76-4C1D-9EEE-B79A0D26BD72}"/>
              </a:ext>
            </a:extLst>
          </p:cNvPr>
          <p:cNvSpPr/>
          <p:nvPr/>
        </p:nvSpPr>
        <p:spPr>
          <a:xfrm>
            <a:off x="975220" y="39904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 </a:t>
            </a:r>
            <a:r>
              <a:rPr lang="pt-BR" sz="1600" dirty="0" err="1"/>
              <a:t>avanzata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0EEBB-AD7F-4E9C-8CD5-A6E3C46687C0}"/>
              </a:ext>
            </a:extLst>
          </p:cNvPr>
          <p:cNvCxnSpPr>
            <a:cxnSpLocks/>
          </p:cNvCxnSpPr>
          <p:nvPr/>
        </p:nvCxnSpPr>
        <p:spPr>
          <a:xfrm flipH="1" flipV="1">
            <a:off x="656949" y="2911876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7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60616-ABFF-4B81-AC7A-93E283C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0170F-D8FD-43CD-B0E9-160795DD8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210BEF-0FB0-413F-8592-42D7F75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95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906A8-731E-4CA2-B0CA-5970086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E4DB43-1EA0-4876-B565-14FE27CC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8BDF9A-F6DF-47C1-B1E4-8B234B84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52A5B3-B566-4374-9458-BF9FA5301950}"/>
              </a:ext>
            </a:extLst>
          </p:cNvPr>
          <p:cNvSpPr/>
          <p:nvPr/>
        </p:nvSpPr>
        <p:spPr>
          <a:xfrm>
            <a:off x="7935313" y="526882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202A09-E46E-4E2D-AADA-C3FBBFE08D0D}"/>
              </a:ext>
            </a:extLst>
          </p:cNvPr>
          <p:cNvCxnSpPr>
            <a:cxnSpLocks/>
          </p:cNvCxnSpPr>
          <p:nvPr/>
        </p:nvCxnSpPr>
        <p:spPr>
          <a:xfrm flipH="1" flipV="1">
            <a:off x="6711518" y="4714043"/>
            <a:ext cx="1331652" cy="7901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245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98A66-FCC1-4AF9-8ECF-B5DFD3AD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2ECF8E-0E2B-4D99-B1DA-B162B62D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6EE72-332E-442F-B28B-A34886CC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EB5B1A-F6BF-4475-9E24-69FD5C17EA6C}"/>
              </a:ext>
            </a:extLst>
          </p:cNvPr>
          <p:cNvSpPr/>
          <p:nvPr/>
        </p:nvSpPr>
        <p:spPr>
          <a:xfrm>
            <a:off x="8015212" y="4470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stampato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9DF543-EDC3-4F92-A9D0-B0AAF4031BC3}"/>
              </a:ext>
            </a:extLst>
          </p:cNvPr>
          <p:cNvCxnSpPr>
            <a:cxnSpLocks/>
          </p:cNvCxnSpPr>
          <p:nvPr/>
        </p:nvCxnSpPr>
        <p:spPr>
          <a:xfrm flipH="1" flipV="1">
            <a:off x="7696941" y="3392209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8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B9503-D60B-49C3-9587-B3D3EE69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D252A6-C8D0-447D-98E9-EC5C67B09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8CB09-558C-457F-A5A6-2A7B4072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4226CB-195B-4BB4-9497-EDB312E0B557}"/>
              </a:ext>
            </a:extLst>
          </p:cNvPr>
          <p:cNvSpPr/>
          <p:nvPr/>
        </p:nvSpPr>
        <p:spPr>
          <a:xfrm>
            <a:off x="6488253" y="27553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strutture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D50239-4E99-4263-88E0-C913FDF573AC}"/>
              </a:ext>
            </a:extLst>
          </p:cNvPr>
          <p:cNvCxnSpPr>
            <a:cxnSpLocks/>
          </p:cNvCxnSpPr>
          <p:nvPr/>
        </p:nvCxnSpPr>
        <p:spPr>
          <a:xfrm flipH="1" flipV="1">
            <a:off x="4643021" y="2823099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75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00A7-4F8D-4ABF-8478-641A0D72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946D2D-EE18-4811-8EEB-44A835E80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2B8F8-E6B7-4F46-8F5B-E6CC02BE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86A58B-1D3A-4BC6-B496-1EC9A46DB45A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FFF2B7-234F-4907-B83C-59F33FDC09F3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76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2FD09-50A2-4063-95D6-32EB936A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A5DB58-ACCE-4433-91F6-0AA3FC5B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9F035B-AD39-425F-84B5-087B27BF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FC6BBB-563F-4DAE-8C3F-9D2A58A7741F}"/>
              </a:ext>
            </a:extLst>
          </p:cNvPr>
          <p:cNvSpPr/>
          <p:nvPr/>
        </p:nvSpPr>
        <p:spPr>
          <a:xfrm>
            <a:off x="7772556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CF3E0A4-CABC-4657-BE3A-A7D2AB939E6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87910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F53249D4-B09B-4060-AEE5-A70FC4A79CF6}"/>
              </a:ext>
            </a:extLst>
          </p:cNvPr>
          <p:cNvSpPr/>
          <p:nvPr/>
        </p:nvSpPr>
        <p:spPr>
          <a:xfrm>
            <a:off x="7704493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44F6DA4-B81C-4E28-941A-AA2A138B4200}"/>
              </a:ext>
            </a:extLst>
          </p:cNvPr>
          <p:cNvCxnSpPr>
            <a:cxnSpLocks/>
          </p:cNvCxnSpPr>
          <p:nvPr/>
        </p:nvCxnSpPr>
        <p:spPr>
          <a:xfrm flipH="1" flipV="1">
            <a:off x="6027937" y="362535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500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55BC8-AC02-4038-AF89-44F72B98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B546E-705B-4C00-A9DD-CAF4FF296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09246A-1EF6-400C-A519-5705E23D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9D04767-052C-4C03-966A-DCF4A66A1A47}"/>
              </a:ext>
            </a:extLst>
          </p:cNvPr>
          <p:cNvSpPr/>
          <p:nvPr/>
        </p:nvSpPr>
        <p:spPr>
          <a:xfrm>
            <a:off x="6204167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leggere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BD47548-289A-45F6-ABDE-928F1B4CAB88}"/>
              </a:ext>
            </a:extLst>
          </p:cNvPr>
          <p:cNvCxnSpPr>
            <a:cxnSpLocks/>
          </p:cNvCxnSpPr>
          <p:nvPr/>
        </p:nvCxnSpPr>
        <p:spPr>
          <a:xfrm flipH="1" flipV="1">
            <a:off x="4527611" y="117812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E4D4360-3A93-42A6-9054-BAB529358863}"/>
              </a:ext>
            </a:extLst>
          </p:cNvPr>
          <p:cNvSpPr/>
          <p:nvPr/>
        </p:nvSpPr>
        <p:spPr>
          <a:xfrm>
            <a:off x="6480701" y="42924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scrivere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F4DB49C-AF48-453F-953A-06C6CF290D39}"/>
              </a:ext>
            </a:extLst>
          </p:cNvPr>
          <p:cNvCxnSpPr>
            <a:cxnSpLocks/>
          </p:cNvCxnSpPr>
          <p:nvPr/>
        </p:nvCxnSpPr>
        <p:spPr>
          <a:xfrm flipH="1" flipV="1">
            <a:off x="4804145" y="44887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949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F00C6-B6C6-4376-9194-8788684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51457-037D-4831-A1FC-FB2E6044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9CA660-2C40-4FE9-8008-BC471A620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150"/>
          <a:stretch/>
        </p:blipFill>
        <p:spPr>
          <a:xfrm>
            <a:off x="157065" y="453950"/>
            <a:ext cx="11877869" cy="640405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B63E07-FA5B-4DD2-B853-9CE91BC5C4AD}"/>
              </a:ext>
            </a:extLst>
          </p:cNvPr>
          <p:cNvSpPr/>
          <p:nvPr/>
        </p:nvSpPr>
        <p:spPr>
          <a:xfrm>
            <a:off x="7686738" y="26234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Installazione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file </a:t>
            </a:r>
            <a:r>
              <a:rPr lang="pt-BR" sz="1600" dirty="0" err="1"/>
              <a:t>excel</a:t>
            </a:r>
            <a:r>
              <a:rPr lang="pt-BR" sz="1600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2623919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E9D99-93BC-4201-8143-F8E990AD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0C3A6-EE04-4CD7-9F83-A23A4B41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D8D56B-32F2-4CAD-8E87-5F76F47D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347338"/>
            <a:ext cx="12086932" cy="651066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981D2BC-1E7F-4EB0-804D-715DFC44C0FD}"/>
              </a:ext>
            </a:extLst>
          </p:cNvPr>
          <p:cNvSpPr/>
          <p:nvPr/>
        </p:nvSpPr>
        <p:spPr>
          <a:xfrm>
            <a:off x="9666458" y="15339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manager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FEB1EA1-663D-4939-A015-5DDBBBD3E9EA}"/>
              </a:ext>
            </a:extLst>
          </p:cNvPr>
          <p:cNvCxnSpPr>
            <a:cxnSpLocks/>
          </p:cNvCxnSpPr>
          <p:nvPr/>
        </p:nvCxnSpPr>
        <p:spPr>
          <a:xfrm flipH="1" flipV="1">
            <a:off x="7989902" y="17303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985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A74B1-E8BB-41FC-B3BC-9E0D9BF1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C3D8E-4A3D-4AA3-8DC7-948EF421C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99A31C-1E26-4763-A947-2ED0A7D0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71C46A-8251-4095-ACBC-72CC5F560708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</a:t>
            </a:r>
            <a:r>
              <a:rPr lang="pt-BR" sz="1600" dirty="0" err="1"/>
              <a:t>disponibile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75AD2-9B49-4B8A-8A72-40CC5147711E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17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EE77A-4623-434E-8C5E-71362BD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7E5143-3193-4CB6-8344-17C8271D8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AD2DD5-700F-41FF-BDA0-62BAC683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B47448A-4036-48B8-8A5C-FA3C3CB24DA6}"/>
              </a:ext>
            </a:extLst>
          </p:cNvPr>
          <p:cNvSpPr/>
          <p:nvPr/>
        </p:nvSpPr>
        <p:spPr>
          <a:xfrm>
            <a:off x="8308175" y="14693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17CAD9-BEF8-43A0-AAF8-082A25F9DA61}"/>
              </a:ext>
            </a:extLst>
          </p:cNvPr>
          <p:cNvCxnSpPr>
            <a:cxnSpLocks/>
          </p:cNvCxnSpPr>
          <p:nvPr/>
        </p:nvCxnSpPr>
        <p:spPr>
          <a:xfrm flipH="1" flipV="1">
            <a:off x="6631619" y="16656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93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69DB9-AC8A-4618-94F9-23298722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8B88C1-1A3D-485E-B362-BD8F3A33B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AD6E2-785A-4C9A-81BE-D8AD4FA4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29A4B77-801B-42FA-9BF2-9C1C631B26B9}"/>
              </a:ext>
            </a:extLst>
          </p:cNvPr>
          <p:cNvSpPr/>
          <p:nvPr/>
        </p:nvSpPr>
        <p:spPr>
          <a:xfrm>
            <a:off x="9355740" y="1868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i </a:t>
            </a:r>
            <a:r>
              <a:rPr lang="pt-BR" sz="1600" dirty="0" err="1"/>
              <a:t>progetti</a:t>
            </a:r>
            <a:r>
              <a:rPr lang="pt-BR" sz="1600" dirty="0"/>
              <a:t> </a:t>
            </a:r>
            <a:r>
              <a:rPr lang="pt-BR" sz="1600" dirty="0" err="1"/>
              <a:t>desiderati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7B443F-1B8B-4027-B6B4-4BCDA942BB33}"/>
              </a:ext>
            </a:extLst>
          </p:cNvPr>
          <p:cNvCxnSpPr>
            <a:cxnSpLocks/>
          </p:cNvCxnSpPr>
          <p:nvPr/>
        </p:nvCxnSpPr>
        <p:spPr>
          <a:xfrm flipH="1" flipV="1">
            <a:off x="7679184" y="206517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2CD0F41-2800-4625-B8EA-7933FC079394}"/>
              </a:ext>
            </a:extLst>
          </p:cNvPr>
          <p:cNvSpPr/>
          <p:nvPr/>
        </p:nvSpPr>
        <p:spPr>
          <a:xfrm>
            <a:off x="9701969" y="37787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Premi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installa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AF7721E-611F-4C86-AFE9-CBB6F162EAAE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551068"/>
            <a:ext cx="807870" cy="591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1738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29E0C-FDA6-4E9A-B2B4-600EC8C7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FEDCB7-BCD4-47FB-967A-CFF857DD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12E27-F16E-4D69-81F6-823E2531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081087"/>
            <a:ext cx="4629150" cy="46958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32B52BD-FFDB-43CC-B10E-ED30C4D7A3F4}"/>
              </a:ext>
            </a:extLst>
          </p:cNvPr>
          <p:cNvSpPr/>
          <p:nvPr/>
        </p:nvSpPr>
        <p:spPr>
          <a:xfrm>
            <a:off x="7772556" y="6041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Semplicemente</a:t>
            </a:r>
            <a:r>
              <a:rPr lang="pt-BR" sz="1600" dirty="0"/>
              <a:t> Ok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FA8EA1-2281-4336-A12F-C306A5E4216F}"/>
              </a:ext>
            </a:extLst>
          </p:cNvPr>
          <p:cNvCxnSpPr>
            <a:cxnSpLocks/>
          </p:cNvCxnSpPr>
          <p:nvPr/>
        </p:nvCxnSpPr>
        <p:spPr>
          <a:xfrm flipH="1" flipV="1">
            <a:off x="7164280" y="5803900"/>
            <a:ext cx="1003176" cy="324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993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5CC9E-15CA-4676-B1D4-D6BE50A5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557A48-EDDE-4F04-A175-D88E6069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76F8E2-62CF-4D65-B1AC-D02DA9B4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C06D88-3869-4F30-93FA-195B87BA05D3}"/>
              </a:ext>
            </a:extLst>
          </p:cNvPr>
          <p:cNvSpPr/>
          <p:nvPr/>
        </p:nvSpPr>
        <p:spPr>
          <a:xfrm>
            <a:off x="3061472" y="201973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 </a:t>
            </a:r>
            <a:r>
              <a:rPr lang="pt-BR" sz="1600" dirty="0" err="1"/>
              <a:t>installato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7C023B3-4C98-49AF-887C-FA37570946CC}"/>
              </a:ext>
            </a:extLst>
          </p:cNvPr>
          <p:cNvCxnSpPr>
            <a:cxnSpLocks/>
          </p:cNvCxnSpPr>
          <p:nvPr/>
        </p:nvCxnSpPr>
        <p:spPr>
          <a:xfrm flipH="1" flipV="1">
            <a:off x="1384916" y="221609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59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2903F-A829-45C9-BAD5-D5EF497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011371-F090-43E9-A7D6-F043C59AC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8377C-D058-44A2-9747-8732D3159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0"/>
          <a:stretch/>
        </p:blipFill>
        <p:spPr>
          <a:xfrm>
            <a:off x="0" y="391885"/>
            <a:ext cx="12192000" cy="63622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4742547-B260-49AC-803B-321B51E59333}"/>
              </a:ext>
            </a:extLst>
          </p:cNvPr>
          <p:cNvSpPr/>
          <p:nvPr/>
        </p:nvSpPr>
        <p:spPr>
          <a:xfrm>
            <a:off x="3789441" y="20641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Esempio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B3565B9-3E1E-496F-A49B-67AACA40B11F}"/>
              </a:ext>
            </a:extLst>
          </p:cNvPr>
          <p:cNvCxnSpPr>
            <a:cxnSpLocks/>
          </p:cNvCxnSpPr>
          <p:nvPr/>
        </p:nvCxnSpPr>
        <p:spPr>
          <a:xfrm flipH="1" flipV="1">
            <a:off x="2112885" y="226048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66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8EBA2-CE74-4463-88B4-CC5C34E3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473D88-AE35-4632-8F60-0F9F266F8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7119A-77A5-4CA0-8E62-A2FE5106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7401C9-81CB-4740-9838-EE2CCA865D3E}"/>
              </a:ext>
            </a:extLst>
          </p:cNvPr>
          <p:cNvSpPr/>
          <p:nvPr/>
        </p:nvSpPr>
        <p:spPr>
          <a:xfrm>
            <a:off x="6692440" y="22277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Converte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stream</a:t>
            </a:r>
            <a:r>
              <a:rPr lang="pt-BR" sz="1600" dirty="0"/>
              <a:t> in “</a:t>
            </a:r>
            <a:r>
              <a:rPr lang="pt-BR" sz="1600" dirty="0" err="1"/>
              <a:t>workbook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96CDF34-F5FD-40EA-814E-8C6992E785B5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2308194"/>
            <a:ext cx="1526962" cy="283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03D3C51A-0D03-4486-8404-09717376217D}"/>
              </a:ext>
            </a:extLst>
          </p:cNvPr>
          <p:cNvSpPr/>
          <p:nvPr/>
        </p:nvSpPr>
        <p:spPr>
          <a:xfrm>
            <a:off x="8752059" y="16506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nome “</a:t>
            </a:r>
            <a:r>
              <a:rPr lang="pt-BR" sz="1600" dirty="0" err="1"/>
              <a:t>percorso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A4006AD-33D8-4910-A77B-E85BA74DE7EB}"/>
              </a:ext>
            </a:extLst>
          </p:cNvPr>
          <p:cNvCxnSpPr>
            <a:cxnSpLocks/>
          </p:cNvCxnSpPr>
          <p:nvPr/>
        </p:nvCxnSpPr>
        <p:spPr>
          <a:xfrm flipH="1" flipV="1">
            <a:off x="7075503" y="18469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23023FAE-41A4-4961-A08F-70680D7626CE}"/>
              </a:ext>
            </a:extLst>
          </p:cNvPr>
          <p:cNvSpPr/>
          <p:nvPr/>
        </p:nvSpPr>
        <p:spPr>
          <a:xfrm>
            <a:off x="229496" y="27707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Cerca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9C787CB-6E74-4997-836B-3A862C349F70}"/>
              </a:ext>
            </a:extLst>
          </p:cNvPr>
          <p:cNvCxnSpPr>
            <a:cxnSpLocks/>
          </p:cNvCxnSpPr>
          <p:nvPr/>
        </p:nvCxnSpPr>
        <p:spPr>
          <a:xfrm flipV="1">
            <a:off x="1372928" y="2378592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F7AED3-E284-414F-AE76-1B5E449B905F}"/>
              </a:ext>
            </a:extLst>
          </p:cNvPr>
          <p:cNvSpPr/>
          <p:nvPr/>
        </p:nvSpPr>
        <p:spPr>
          <a:xfrm>
            <a:off x="454089" y="38828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B07132A-3256-4B24-A0C5-ED6CD570D166}"/>
              </a:ext>
            </a:extLst>
          </p:cNvPr>
          <p:cNvCxnSpPr>
            <a:cxnSpLocks/>
          </p:cNvCxnSpPr>
          <p:nvPr/>
        </p:nvCxnSpPr>
        <p:spPr>
          <a:xfrm flipV="1">
            <a:off x="2067173" y="2955699"/>
            <a:ext cx="1119910" cy="969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2EAC185A-D19D-4B15-B4B5-CC9F2A78B303}"/>
              </a:ext>
            </a:extLst>
          </p:cNvPr>
          <p:cNvSpPr/>
          <p:nvPr/>
        </p:nvSpPr>
        <p:spPr>
          <a:xfrm>
            <a:off x="8645530" y="36803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Controlla</a:t>
            </a:r>
            <a:r>
              <a:rPr lang="pt-BR" sz="1600" dirty="0"/>
              <a:t> i tipi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9A8E9C7-8075-4EE3-B69F-5F7FD25F2B0E}"/>
              </a:ext>
            </a:extLst>
          </p:cNvPr>
          <p:cNvCxnSpPr>
            <a:cxnSpLocks/>
          </p:cNvCxnSpPr>
          <p:nvPr/>
        </p:nvCxnSpPr>
        <p:spPr>
          <a:xfrm flipH="1" flipV="1">
            <a:off x="7279690" y="3168818"/>
            <a:ext cx="1472369" cy="103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292B41C-6382-4414-89BB-1AD0FF15ABCA}"/>
              </a:ext>
            </a:extLst>
          </p:cNvPr>
          <p:cNvSpPr/>
          <p:nvPr/>
        </p:nvSpPr>
        <p:spPr>
          <a:xfrm>
            <a:off x="6096000" y="4455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e </a:t>
            </a:r>
            <a:r>
              <a:rPr lang="pt-BR" sz="1600" dirty="0" err="1"/>
              <a:t>stampa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77F4290-CD9D-4AEA-9B08-FA2904EA3E72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3473687"/>
            <a:ext cx="1359993" cy="1088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916C5-24BD-46FF-B459-A2B10952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F1A87C-0464-4E85-ABED-E60186F7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B4EFF-E77B-4453-993B-2539A39AA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72501" y="316217"/>
            <a:ext cx="12046998" cy="65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8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95273" y="17097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workbook</a:t>
            </a:r>
            <a:r>
              <a:rPr lang="pt-BR" sz="1600" dirty="0"/>
              <a:t> 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 flipV="1">
            <a:off x="1238705" y="1317615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carattere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27060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dello</a:t>
            </a:r>
            <a:r>
              <a:rPr lang="pt-BR" sz="1600" dirty="0"/>
              <a:t> </a:t>
            </a:r>
            <a:r>
              <a:rPr lang="pt-BR" sz="1600" dirty="0" err="1"/>
              <a:t>stilo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190183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648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231462" y="11499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>
            <a:off x="1932950" y="1822147"/>
            <a:ext cx="776134" cy="444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8424582" y="238004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stile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 flipV="1">
            <a:off x="4739431" y="2466364"/>
            <a:ext cx="3909619" cy="277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332176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nelle</a:t>
            </a:r>
            <a:r>
              <a:rPr lang="pt-BR" sz="1600" dirty="0"/>
              <a:t> </a:t>
            </a:r>
            <a:r>
              <a:rPr lang="pt-BR" sz="1600" dirty="0" err="1"/>
              <a:t>celle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805937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177DF-8C25-4727-8C6F-0116C4F0CF4E}"/>
              </a:ext>
            </a:extLst>
          </p:cNvPr>
          <p:cNvSpPr/>
          <p:nvPr/>
        </p:nvSpPr>
        <p:spPr>
          <a:xfrm>
            <a:off x="6684110" y="3704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Fa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merge </a:t>
            </a:r>
            <a:r>
              <a:rPr lang="pt-BR" sz="1600" dirty="0" err="1"/>
              <a:t>di</a:t>
            </a:r>
            <a:r>
              <a:rPr lang="pt-BR" sz="1600" dirty="0"/>
              <a:t> 10 </a:t>
            </a:r>
            <a:r>
              <a:rPr lang="pt-BR" sz="1600" dirty="0" err="1"/>
              <a:t>celle</a:t>
            </a:r>
            <a:r>
              <a:rPr lang="pt-BR" sz="1600" dirty="0"/>
              <a:t> </a:t>
            </a:r>
            <a:r>
              <a:rPr lang="pt-BR" sz="1600"/>
              <a:t>in una </a:t>
            </a:r>
            <a:r>
              <a:rPr lang="pt-BR" sz="1600" dirty="0" err="1"/>
              <a:t>stessa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1A6F45E-7952-4F0A-AF58-18CAF1325DB8}"/>
              </a:ext>
            </a:extLst>
          </p:cNvPr>
          <p:cNvCxnSpPr>
            <a:cxnSpLocks/>
          </p:cNvCxnSpPr>
          <p:nvPr/>
        </p:nvCxnSpPr>
        <p:spPr>
          <a:xfrm flipH="1" flipV="1">
            <a:off x="5658268" y="3790872"/>
            <a:ext cx="1158031" cy="151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E1C2C-2D86-47D9-97B3-863DD5913641}"/>
              </a:ext>
            </a:extLst>
          </p:cNvPr>
          <p:cNvSpPr/>
          <p:nvPr/>
        </p:nvSpPr>
        <p:spPr>
          <a:xfrm>
            <a:off x="4739430" y="46497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BAEACFC-A659-4769-A148-75DC00800C79}"/>
              </a:ext>
            </a:extLst>
          </p:cNvPr>
          <p:cNvCxnSpPr>
            <a:cxnSpLocks/>
          </p:cNvCxnSpPr>
          <p:nvPr/>
        </p:nvCxnSpPr>
        <p:spPr>
          <a:xfrm flipH="1" flipV="1">
            <a:off x="4152550" y="4281520"/>
            <a:ext cx="719070" cy="605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63F3BE-C403-4871-8C8E-59AC554A3C03}"/>
              </a:ext>
            </a:extLst>
          </p:cNvPr>
          <p:cNvSpPr/>
          <p:nvPr/>
        </p:nvSpPr>
        <p:spPr>
          <a:xfrm>
            <a:off x="1238705" y="519641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6D6C686-A7BD-4055-99EA-E0D84C13CE50}"/>
              </a:ext>
            </a:extLst>
          </p:cNvPr>
          <p:cNvCxnSpPr>
            <a:cxnSpLocks/>
          </p:cNvCxnSpPr>
          <p:nvPr/>
        </p:nvCxnSpPr>
        <p:spPr>
          <a:xfrm flipV="1">
            <a:off x="2761053" y="4432523"/>
            <a:ext cx="279480" cy="852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555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eseguire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processi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Visualizzazione</a:t>
            </a:r>
            <a:r>
              <a:rPr lang="en-US" sz="2800" dirty="0">
                <a:solidFill>
                  <a:schemeClr val="bg1"/>
                </a:solidFill>
              </a:rPr>
              <a:t> di </a:t>
            </a:r>
            <a:r>
              <a:rPr lang="en-US" sz="2800" dirty="0" err="1">
                <a:solidFill>
                  <a:schemeClr val="bg1"/>
                </a:solidFill>
              </a:rPr>
              <a:t>dati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68EC-B6A4-4DBA-9FFB-DA32414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6E4EE3-C186-4A8F-9013-F8143FC51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D774FF-B2A9-4AFA-A94F-A9210AFC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F4E47AE-B59C-4243-B8BF-5BA3E7DAF788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r>
              <a:rPr lang="pt-BR" sz="1600" dirty="0"/>
              <a:t>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due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181829E-6790-469E-A9E0-12FA16FF5098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1DAFA18-B324-4409-86F9-5B2242600128}"/>
              </a:ext>
            </a:extLst>
          </p:cNvPr>
          <p:cNvSpPr/>
          <p:nvPr/>
        </p:nvSpPr>
        <p:spPr>
          <a:xfrm>
            <a:off x="7126645" y="45624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pt-BR" sz="1600" dirty="0" err="1"/>
              <a:t>il</a:t>
            </a:r>
            <a:r>
              <a:rPr lang="pt-BR" sz="1600" dirty="0"/>
              <a:t> nome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60EAAF8-9756-46C3-80EE-56BE2F30AA78}"/>
              </a:ext>
            </a:extLst>
          </p:cNvPr>
          <p:cNvCxnSpPr>
            <a:cxnSpLocks/>
          </p:cNvCxnSpPr>
          <p:nvPr/>
        </p:nvCxnSpPr>
        <p:spPr>
          <a:xfrm>
            <a:off x="8942664" y="5013327"/>
            <a:ext cx="906011" cy="2507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3A5807-0A77-4727-9837-39B4033A1A6C}"/>
              </a:ext>
            </a:extLst>
          </p:cNvPr>
          <p:cNvSpPr/>
          <p:nvPr/>
        </p:nvSpPr>
        <p:spPr>
          <a:xfrm>
            <a:off x="4258323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elemento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95B824F-EBBA-4BBB-9E2D-21E4D86F0E0B}"/>
              </a:ext>
            </a:extLst>
          </p:cNvPr>
          <p:cNvCxnSpPr>
            <a:cxnSpLocks/>
          </p:cNvCxnSpPr>
          <p:nvPr/>
        </p:nvCxnSpPr>
        <p:spPr>
          <a:xfrm flipH="1">
            <a:off x="2694977" y="456050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899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C3C67-BE49-4F93-A133-DA14D23F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4F387A-5DEF-4C6A-9208-BE3BB5291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F3FC7F-5ACC-4DEC-A728-0ABA7816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289977-33FD-4607-BB74-6F78D1E1EAC7}"/>
              </a:ext>
            </a:extLst>
          </p:cNvPr>
          <p:cNvSpPr/>
          <p:nvPr/>
        </p:nvSpPr>
        <p:spPr>
          <a:xfrm>
            <a:off x="6345071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“</a:t>
            </a:r>
            <a:r>
              <a:rPr lang="pt-BR" sz="1600" dirty="0" err="1"/>
              <a:t>Ottimizza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5CF9820-97B0-4414-AD8A-460F6718DD38}"/>
              </a:ext>
            </a:extLst>
          </p:cNvPr>
          <p:cNvCxnSpPr>
            <a:cxnSpLocks/>
          </p:cNvCxnSpPr>
          <p:nvPr/>
        </p:nvCxnSpPr>
        <p:spPr>
          <a:xfrm flipH="1">
            <a:off x="4781725" y="353207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EF1A789-E16F-4A69-B949-502F361A8856}"/>
              </a:ext>
            </a:extLst>
          </p:cNvPr>
          <p:cNvSpPr/>
          <p:nvPr/>
        </p:nvSpPr>
        <p:spPr>
          <a:xfrm>
            <a:off x="6345071" y="13322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</a:t>
            </a:r>
            <a:r>
              <a:rPr lang="pt-BR" sz="1600" dirty="0" err="1"/>
              <a:t>l’input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DA1FF4A-3C60-4C3B-90A5-03E180E4E1BF}"/>
              </a:ext>
            </a:extLst>
          </p:cNvPr>
          <p:cNvCxnSpPr>
            <a:cxnSpLocks/>
          </p:cNvCxnSpPr>
          <p:nvPr/>
        </p:nvCxnSpPr>
        <p:spPr>
          <a:xfrm flipH="1">
            <a:off x="4781725" y="166728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DB32B54A-E09D-4BAA-8EA0-CF519E02CF0B}"/>
              </a:ext>
            </a:extLst>
          </p:cNvPr>
          <p:cNvSpPr/>
          <p:nvPr/>
        </p:nvSpPr>
        <p:spPr>
          <a:xfrm>
            <a:off x="3862886" y="4290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TestBox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08BBBBE-3A75-41B4-8734-E0D387EE36C5}"/>
              </a:ext>
            </a:extLst>
          </p:cNvPr>
          <p:cNvCxnSpPr>
            <a:cxnSpLocks/>
          </p:cNvCxnSpPr>
          <p:nvPr/>
        </p:nvCxnSpPr>
        <p:spPr>
          <a:xfrm flipH="1">
            <a:off x="2910980" y="764068"/>
            <a:ext cx="1071952" cy="8762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5080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61421-CFC7-4131-B77D-645D6D0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2E88B-B5D5-404D-9998-DD168E21F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5DB8DF-B26C-40EA-910B-E382A6E4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6135618-49C6-49BF-824D-1B9F91685C6D}"/>
              </a:ext>
            </a:extLst>
          </p:cNvPr>
          <p:cNvSpPr/>
          <p:nvPr/>
        </p:nvSpPr>
        <p:spPr>
          <a:xfrm>
            <a:off x="6991023" y="38027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7350859-7F01-45D3-BEA8-59A6A4D9DF0E}"/>
              </a:ext>
            </a:extLst>
          </p:cNvPr>
          <p:cNvCxnSpPr>
            <a:cxnSpLocks/>
          </p:cNvCxnSpPr>
          <p:nvPr/>
        </p:nvCxnSpPr>
        <p:spPr>
          <a:xfrm flipV="1">
            <a:off x="8716161" y="3993160"/>
            <a:ext cx="1115736" cy="2188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6950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44F8-8894-4220-B598-1BB261DB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D4BACB-DC82-49FE-BAAB-8047FF621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244298-D1E6-4188-9B01-F73A429A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9A267E-D49C-44B2-AE58-E2049C3C9AF8}"/>
              </a:ext>
            </a:extLst>
          </p:cNvPr>
          <p:cNvSpPr/>
          <p:nvPr/>
        </p:nvSpPr>
        <p:spPr>
          <a:xfrm>
            <a:off x="7024579" y="28276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sul pulsante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E1F86E7-1A31-4B57-A8F2-3EADCEDA247E}"/>
              </a:ext>
            </a:extLst>
          </p:cNvPr>
          <p:cNvCxnSpPr>
            <a:cxnSpLocks/>
          </p:cNvCxnSpPr>
          <p:nvPr/>
        </p:nvCxnSpPr>
        <p:spPr>
          <a:xfrm flipH="1">
            <a:off x="5461233" y="3162649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36C8709-15D0-4AD0-91A7-2FFB9966F49A}"/>
              </a:ext>
            </a:extLst>
          </p:cNvPr>
          <p:cNvSpPr/>
          <p:nvPr/>
        </p:nvSpPr>
        <p:spPr>
          <a:xfrm>
            <a:off x="6605129" y="36950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sul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D941E1-59D6-4908-88E4-0D3A72DB43BA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3890618"/>
            <a:ext cx="1624669" cy="1394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5C0218-47B6-483F-BD04-3B345E1B7DF1}"/>
              </a:ext>
            </a:extLst>
          </p:cNvPr>
          <p:cNvSpPr/>
          <p:nvPr/>
        </p:nvSpPr>
        <p:spPr>
          <a:xfrm>
            <a:off x="5100506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0EC490F-5A49-49E1-8A73-6A17355FA86F}"/>
              </a:ext>
            </a:extLst>
          </p:cNvPr>
          <p:cNvCxnSpPr>
            <a:cxnSpLocks/>
          </p:cNvCxnSpPr>
          <p:nvPr/>
        </p:nvCxnSpPr>
        <p:spPr>
          <a:xfrm flipH="1" flipV="1">
            <a:off x="3917659" y="4518054"/>
            <a:ext cx="1302893" cy="601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4366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8C0B0-0AAD-450D-97A0-3EF1A1B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32F1D3-F357-4171-9445-0421A4202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97D17E-8834-41A8-A2C4-362BDA3E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03EC373-69C5-4776-9EF7-FE30950FAF2A}"/>
              </a:ext>
            </a:extLst>
          </p:cNvPr>
          <p:cNvSpPr/>
          <p:nvPr/>
        </p:nvSpPr>
        <p:spPr>
          <a:xfrm>
            <a:off x="6596740" y="38345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openFileDialog</a:t>
            </a:r>
            <a:r>
              <a:rPr lang="pt-BR" sz="1600" dirty="0"/>
              <a:t> per </a:t>
            </a:r>
            <a:r>
              <a:rPr lang="pt-BR" sz="1600" dirty="0" err="1"/>
              <a:t>scegliere</a:t>
            </a:r>
            <a:r>
              <a:rPr lang="pt-BR" sz="1600" dirty="0"/>
              <a:t> file “.</a:t>
            </a:r>
            <a:r>
              <a:rPr lang="pt-BR" sz="1600" dirty="0" err="1"/>
              <a:t>txt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C6637D8-2F8F-46C9-AFDD-A0092413FF2E}"/>
              </a:ext>
            </a:extLst>
          </p:cNvPr>
          <p:cNvCxnSpPr>
            <a:cxnSpLocks/>
          </p:cNvCxnSpPr>
          <p:nvPr/>
        </p:nvCxnSpPr>
        <p:spPr>
          <a:xfrm flipH="1">
            <a:off x="5033394" y="416952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176017A8-3AD6-4B6E-8334-5194C35D5F43}"/>
              </a:ext>
            </a:extLst>
          </p:cNvPr>
          <p:cNvSpPr/>
          <p:nvPr/>
        </p:nvSpPr>
        <p:spPr>
          <a:xfrm>
            <a:off x="5177161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e mostra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12A2F8D-549D-4DDD-BD67-3D6A685AB1A2}"/>
              </a:ext>
            </a:extLst>
          </p:cNvPr>
          <p:cNvCxnSpPr>
            <a:cxnSpLocks/>
          </p:cNvCxnSpPr>
          <p:nvPr/>
        </p:nvCxnSpPr>
        <p:spPr>
          <a:xfrm flipH="1" flipV="1">
            <a:off x="4018327" y="4897497"/>
            <a:ext cx="1278880" cy="5857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C761EE0B-15F9-4849-A049-F9DA2C90AD1D}"/>
              </a:ext>
            </a:extLst>
          </p:cNvPr>
          <p:cNvSpPr/>
          <p:nvPr/>
        </p:nvSpPr>
        <p:spPr>
          <a:xfrm>
            <a:off x="4532653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Apri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scelto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D09CD1A-D06A-4BA2-A0A2-B527E7B13D1D}"/>
              </a:ext>
            </a:extLst>
          </p:cNvPr>
          <p:cNvCxnSpPr>
            <a:cxnSpLocks/>
          </p:cNvCxnSpPr>
          <p:nvPr/>
        </p:nvCxnSpPr>
        <p:spPr>
          <a:xfrm flipH="1">
            <a:off x="5451493" y="1682750"/>
            <a:ext cx="423596" cy="450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E2FFD3-7744-4662-9FFB-EAAF731E8829}"/>
              </a:ext>
            </a:extLst>
          </p:cNvPr>
          <p:cNvSpPr/>
          <p:nvPr/>
        </p:nvSpPr>
        <p:spPr>
          <a:xfrm>
            <a:off x="211513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uma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numeri</a:t>
            </a:r>
            <a:r>
              <a:rPr lang="pt-BR" sz="1600" dirty="0"/>
              <a:t> </a:t>
            </a:r>
          </a:p>
          <a:p>
            <a:pPr algn="ctr"/>
            <a:r>
              <a:rPr lang="pt-BR" sz="1600" dirty="0"/>
              <a:t>(come liste </a:t>
            </a:r>
            <a:r>
              <a:rPr lang="pt-BR" sz="1600" dirty="0" err="1"/>
              <a:t>di</a:t>
            </a:r>
            <a:r>
              <a:rPr lang="pt-BR" sz="1600" dirty="0"/>
              <a:t> liste)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B223467-3F54-4065-AAA5-371149B96E83}"/>
              </a:ext>
            </a:extLst>
          </p:cNvPr>
          <p:cNvCxnSpPr>
            <a:cxnSpLocks/>
          </p:cNvCxnSpPr>
          <p:nvPr/>
        </p:nvCxnSpPr>
        <p:spPr>
          <a:xfrm>
            <a:off x="1915796" y="2232833"/>
            <a:ext cx="777902" cy="2670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23882E-158E-4188-947B-C25DFF10C08E}"/>
              </a:ext>
            </a:extLst>
          </p:cNvPr>
          <p:cNvSpPr/>
          <p:nvPr/>
        </p:nvSpPr>
        <p:spPr>
          <a:xfrm>
            <a:off x="211513" y="3239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Legge</a:t>
            </a:r>
            <a:r>
              <a:rPr lang="pt-BR" sz="1600" dirty="0"/>
              <a:t>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8F24523-C9D1-4AB3-9C5B-0FC403E67C33}"/>
              </a:ext>
            </a:extLst>
          </p:cNvPr>
          <p:cNvCxnSpPr>
            <a:cxnSpLocks/>
          </p:cNvCxnSpPr>
          <p:nvPr/>
        </p:nvCxnSpPr>
        <p:spPr>
          <a:xfrm flipV="1">
            <a:off x="1915796" y="2684477"/>
            <a:ext cx="777902" cy="830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55E8E883-8F05-4B4D-8D3F-860F9506C8F6}"/>
              </a:ext>
            </a:extLst>
          </p:cNvPr>
          <p:cNvSpPr/>
          <p:nvPr/>
        </p:nvSpPr>
        <p:spPr>
          <a:xfrm>
            <a:off x="5854754" y="19891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Divide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r>
              <a:rPr lang="pt-BR" sz="1600" dirty="0"/>
              <a:t>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spazio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40B7245-E745-4671-8699-81386E0A1CD1}"/>
              </a:ext>
            </a:extLst>
          </p:cNvPr>
          <p:cNvCxnSpPr>
            <a:cxnSpLocks/>
          </p:cNvCxnSpPr>
          <p:nvPr/>
        </p:nvCxnSpPr>
        <p:spPr>
          <a:xfrm flipH="1">
            <a:off x="4471332" y="2437707"/>
            <a:ext cx="1493240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8EFFE494-9BB9-4144-96EB-FBECB923CA1F}"/>
              </a:ext>
            </a:extLst>
          </p:cNvPr>
          <p:cNvSpPr/>
          <p:nvPr/>
        </p:nvSpPr>
        <p:spPr>
          <a:xfrm>
            <a:off x="7641610" y="29811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conversione</a:t>
            </a:r>
            <a:r>
              <a:rPr lang="pt-BR" sz="1600" dirty="0"/>
              <a:t> in </a:t>
            </a:r>
            <a:r>
              <a:rPr lang="pt-BR" sz="1600" dirty="0" err="1"/>
              <a:t>double</a:t>
            </a:r>
            <a:r>
              <a:rPr lang="pt-BR" sz="1600" dirty="0"/>
              <a:t> dei </a:t>
            </a:r>
            <a:r>
              <a:rPr lang="pt-BR" sz="1600" dirty="0" err="1"/>
              <a:t>elementi</a:t>
            </a:r>
            <a:endParaRPr lang="it-IT" sz="1600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35F64F23-E92D-41EB-B4B6-B697E3601FAF}"/>
              </a:ext>
            </a:extLst>
          </p:cNvPr>
          <p:cNvCxnSpPr>
            <a:cxnSpLocks/>
          </p:cNvCxnSpPr>
          <p:nvPr/>
        </p:nvCxnSpPr>
        <p:spPr>
          <a:xfrm flipH="1" flipV="1">
            <a:off x="5662569" y="2996505"/>
            <a:ext cx="2099087" cy="3196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1243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0B5A-064F-4985-AE83-AE4C0D62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1EE24-3C6F-47D9-B962-5CA6074DF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7EC2C9-3BF5-47C6-9E70-1A108DDF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54631CD-786F-45BA-A57D-5EB17F840AA1}"/>
              </a:ext>
            </a:extLst>
          </p:cNvPr>
          <p:cNvSpPr/>
          <p:nvPr/>
        </p:nvSpPr>
        <p:spPr>
          <a:xfrm>
            <a:off x="4583383" y="20977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vuote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 </a:t>
            </a:r>
            <a:r>
              <a:rPr lang="pt-BR" sz="1600" dirty="0" err="1"/>
              <a:t>valori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AF85F7-F0F4-4301-B2A3-E67DD002DFDC}"/>
              </a:ext>
            </a:extLst>
          </p:cNvPr>
          <p:cNvCxnSpPr>
            <a:cxnSpLocks/>
          </p:cNvCxnSpPr>
          <p:nvPr/>
        </p:nvCxnSpPr>
        <p:spPr>
          <a:xfrm flipH="1">
            <a:off x="3020037" y="243280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844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1543B-4256-4843-9428-F79FCA6E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1D4F7-6024-4BF7-BE8D-517FB9E8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D3C990-E915-4597-89FF-1AB3047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9BA7BF-A1E8-41E8-B4F4-311814021ACE}"/>
              </a:ext>
            </a:extLst>
          </p:cNvPr>
          <p:cNvSpPr/>
          <p:nvPr/>
        </p:nvSpPr>
        <p:spPr>
          <a:xfrm>
            <a:off x="254663" y="1923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quanti </a:t>
            </a:r>
            <a:r>
              <a:rPr lang="pt-BR" sz="1600" dirty="0" err="1"/>
              <a:t>elementi</a:t>
            </a:r>
            <a:r>
              <a:rPr lang="pt-BR" sz="1600" dirty="0"/>
              <a:t> </a:t>
            </a:r>
            <a:r>
              <a:rPr lang="pt-BR" sz="1600" dirty="0" err="1"/>
              <a:t>ci</a:t>
            </a:r>
            <a:r>
              <a:rPr lang="pt-BR" sz="1600" dirty="0"/>
              <a:t> sono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1BA64FF-0302-4C97-BA70-B95F260D870A}"/>
              </a:ext>
            </a:extLst>
          </p:cNvPr>
          <p:cNvCxnSpPr>
            <a:cxnSpLocks/>
          </p:cNvCxnSpPr>
          <p:nvPr/>
        </p:nvCxnSpPr>
        <p:spPr>
          <a:xfrm flipV="1">
            <a:off x="1988191" y="1682750"/>
            <a:ext cx="1510018" cy="4312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FAA9109B-B737-4C7A-B8D6-C94AD1337B44}"/>
              </a:ext>
            </a:extLst>
          </p:cNvPr>
          <p:cNvSpPr/>
          <p:nvPr/>
        </p:nvSpPr>
        <p:spPr>
          <a:xfrm>
            <a:off x="6096000" y="20577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distinti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elementi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r>
              <a:rPr lang="pt-BR" sz="1600" dirty="0"/>
              <a:t> e li conta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6242DE-5B2E-4081-8BB7-4115438474CB}"/>
              </a:ext>
            </a:extLst>
          </p:cNvPr>
          <p:cNvCxnSpPr>
            <a:cxnSpLocks/>
          </p:cNvCxnSpPr>
          <p:nvPr/>
        </p:nvCxnSpPr>
        <p:spPr>
          <a:xfrm flipH="1" flipV="1">
            <a:off x="4815281" y="1682750"/>
            <a:ext cx="1451295" cy="604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B46115-F180-46D2-94FC-E464855EFABC}"/>
              </a:ext>
            </a:extLst>
          </p:cNvPr>
          <p:cNvSpPr/>
          <p:nvPr/>
        </p:nvSpPr>
        <p:spPr>
          <a:xfrm>
            <a:off x="9076086" y="15167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</a:t>
            </a:r>
            <a:r>
              <a:rPr lang="pt-BR" sz="1600" dirty="0" err="1"/>
              <a:t>valori</a:t>
            </a:r>
            <a:r>
              <a:rPr lang="pt-BR" sz="1600" dirty="0"/>
              <a:t> minore </a:t>
            </a:r>
            <a:r>
              <a:rPr lang="pt-BR" sz="1600" dirty="0" err="1"/>
              <a:t>di</a:t>
            </a:r>
            <a:r>
              <a:rPr lang="pt-BR" sz="1600" dirty="0"/>
              <a:t> zero in una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677EF1C-77FE-4DA0-AB91-97AC06B781E0}"/>
              </a:ext>
            </a:extLst>
          </p:cNvPr>
          <p:cNvCxnSpPr>
            <a:cxnSpLocks/>
          </p:cNvCxnSpPr>
          <p:nvPr/>
        </p:nvCxnSpPr>
        <p:spPr>
          <a:xfrm flipH="1" flipV="1">
            <a:off x="7501869" y="1680301"/>
            <a:ext cx="1694263" cy="171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FB1EC82B-7901-4BDF-BB6A-5B85B0DBDDBC}"/>
              </a:ext>
            </a:extLst>
          </p:cNvPr>
          <p:cNvSpPr/>
          <p:nvPr/>
        </p:nvSpPr>
        <p:spPr>
          <a:xfrm>
            <a:off x="8089981" y="3222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Media </a:t>
            </a:r>
            <a:r>
              <a:rPr lang="pt-BR" sz="1600" dirty="0" err="1"/>
              <a:t>della</a:t>
            </a:r>
            <a:r>
              <a:rPr lang="pt-BR" sz="1600" dirty="0"/>
              <a:t> media dei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0C5A7F-3F3C-49BE-8727-97DA3F00F3EE}"/>
              </a:ext>
            </a:extLst>
          </p:cNvPr>
          <p:cNvCxnSpPr>
            <a:cxnSpLocks/>
          </p:cNvCxnSpPr>
          <p:nvPr/>
        </p:nvCxnSpPr>
        <p:spPr>
          <a:xfrm flipH="1">
            <a:off x="6526635" y="355789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C86D16CC-5156-404A-9844-29F4C4867E6B}"/>
              </a:ext>
            </a:extLst>
          </p:cNvPr>
          <p:cNvSpPr/>
          <p:nvPr/>
        </p:nvSpPr>
        <p:spPr>
          <a:xfrm>
            <a:off x="7871867" y="5293007"/>
            <a:ext cx="2055791" cy="10994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Fare attenzione a non usare la stessa variabile in sottoliste</a:t>
            </a:r>
          </a:p>
        </p:txBody>
      </p:sp>
    </p:spTree>
    <p:extLst>
      <p:ext uri="{BB962C8B-B14F-4D97-AF65-F5344CB8AC3E}">
        <p14:creationId xmlns:p14="http://schemas.microsoft.com/office/powerpoint/2010/main" val="20660571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D899-406D-4819-B747-C05B6395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7FE9DC-93CD-4FE6-AF9D-DB07EC32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31A1B0-9D98-413E-B6DD-9CCD0ABC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D632689-FB15-4D6A-ADC1-AEACFC05F96C}"/>
              </a:ext>
            </a:extLst>
          </p:cNvPr>
          <p:cNvSpPr/>
          <p:nvPr/>
        </p:nvSpPr>
        <p:spPr>
          <a:xfrm>
            <a:off x="7863478" y="22739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elemento </a:t>
            </a:r>
            <a:r>
              <a:rPr lang="pt-BR" sz="1600" dirty="0" err="1"/>
              <a:t>richText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42F604-5B30-4331-8E08-1EBB49954055}"/>
              </a:ext>
            </a:extLst>
          </p:cNvPr>
          <p:cNvCxnSpPr>
            <a:cxnSpLocks/>
          </p:cNvCxnSpPr>
          <p:nvPr/>
        </p:nvCxnSpPr>
        <p:spPr>
          <a:xfrm flipH="1">
            <a:off x="6300132" y="260897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5259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7BD8E-A0B7-4A31-BF19-5268C9DD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5F3196-448C-45A4-A3F7-C2911A7C4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10C802-3D6D-4019-A987-D1AB76C5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CB06334-7C03-4FF9-88C6-CC143B1D18E2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dell’input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richTextBox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C70C999-C2FA-4B41-B4C3-B2D9B45C0E76}"/>
              </a:ext>
            </a:extLst>
          </p:cNvPr>
          <p:cNvCxnSpPr>
            <a:cxnSpLocks/>
          </p:cNvCxnSpPr>
          <p:nvPr/>
        </p:nvCxnSpPr>
        <p:spPr>
          <a:xfrm flipH="1">
            <a:off x="5444455" y="400154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200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FEC337-BA75-4FD7-AACE-45F53337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4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096E7-949B-4DF3-960D-60668C5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0D1941-BAE2-4508-B6C7-6479378B7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73620A-6C1C-4263-9753-559415F3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3BDAE38-89DB-449F-8271-2C8413EB764F}"/>
              </a:ext>
            </a:extLst>
          </p:cNvPr>
          <p:cNvSpPr/>
          <p:nvPr/>
        </p:nvSpPr>
        <p:spPr>
          <a:xfrm>
            <a:off x="205470" y="3065015"/>
            <a:ext cx="1765944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(o non) </a:t>
            </a:r>
            <a:r>
              <a:rPr lang="pt-BR" sz="1600" dirty="0" err="1"/>
              <a:t>il</a:t>
            </a:r>
            <a:r>
              <a:rPr lang="pt-BR" sz="1600" dirty="0"/>
              <a:t>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AD66058-39F1-493D-B25F-89E54028496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228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8DBD882-85EA-4ED2-B383-33C0C349A9F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656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644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0E049-1D8C-4FBE-A631-FF69E163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0AE98-8E36-44FA-B38D-7B4D812E2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1A0F27-81C2-4C05-9CA4-680166A0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85ACAB-F96A-44A9-94F1-948939A302F1}"/>
              </a:ext>
            </a:extLst>
          </p:cNvPr>
          <p:cNvSpPr/>
          <p:nvPr/>
        </p:nvSpPr>
        <p:spPr>
          <a:xfrm>
            <a:off x="6025232" y="18222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pulsante otimiza se cambia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519FEBF-B558-489D-B72E-AEB378F2530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77718" y="1853968"/>
            <a:ext cx="1847514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278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3E3DC-3B0F-450B-A90D-BA23EE2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7403A1-18CE-4A99-A262-3249954BE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D49D3E-A6AB-4D9F-ACCA-0A1C5CF8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9F39B06-8539-4354-8DAC-35B3AD01A4D8}"/>
              </a:ext>
            </a:extLst>
          </p:cNvPr>
          <p:cNvSpPr/>
          <p:nvPr/>
        </p:nvSpPr>
        <p:spPr>
          <a:xfrm>
            <a:off x="5682341" y="6813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l’input</a:t>
            </a:r>
            <a:r>
              <a:rPr lang="pt-BR" sz="1600" dirty="0"/>
              <a:t> per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proccesso</a:t>
            </a:r>
            <a:r>
              <a:rPr lang="pt-BR" sz="1600" dirty="0"/>
              <a:t> esterno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2C0DF42-F8F9-4EDC-920B-7A8B4800D580}"/>
              </a:ext>
            </a:extLst>
          </p:cNvPr>
          <p:cNvCxnSpPr>
            <a:cxnSpLocks/>
          </p:cNvCxnSpPr>
          <p:nvPr/>
        </p:nvCxnSpPr>
        <p:spPr>
          <a:xfrm flipH="1">
            <a:off x="3716323" y="1016334"/>
            <a:ext cx="2086064" cy="116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7C4245C9-4701-49CA-BF4A-824A63E9E735}"/>
              </a:ext>
            </a:extLst>
          </p:cNvPr>
          <p:cNvSpPr/>
          <p:nvPr/>
        </p:nvSpPr>
        <p:spPr>
          <a:xfrm>
            <a:off x="6420572" y="15937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D7456C-6194-4B11-8044-1E3EA2DD1090}"/>
              </a:ext>
            </a:extLst>
          </p:cNvPr>
          <p:cNvCxnSpPr>
            <a:cxnSpLocks/>
          </p:cNvCxnSpPr>
          <p:nvPr/>
        </p:nvCxnSpPr>
        <p:spPr>
          <a:xfrm flipH="1" flipV="1">
            <a:off x="5058561" y="1467536"/>
            <a:ext cx="1482057" cy="4612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FE2A05-A877-4DDD-B7F3-4EA921FF6993}"/>
              </a:ext>
            </a:extLst>
          </p:cNvPr>
          <p:cNvSpPr/>
          <p:nvPr/>
        </p:nvSpPr>
        <p:spPr>
          <a:xfrm>
            <a:off x="5682341" y="256390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Dove </a:t>
            </a:r>
            <a:r>
              <a:rPr lang="pt-BR" sz="1600" dirty="0" err="1"/>
              <a:t>il</a:t>
            </a:r>
            <a:r>
              <a:rPr lang="pt-BR" sz="1600" dirty="0"/>
              <a:t> processo </a:t>
            </a:r>
            <a:r>
              <a:rPr lang="pt-BR" sz="1600" dirty="0" err="1"/>
              <a:t>eseguirà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2BB9459-AF21-4C5F-9416-CED36A11EE66}"/>
              </a:ext>
            </a:extLst>
          </p:cNvPr>
          <p:cNvCxnSpPr>
            <a:cxnSpLocks/>
          </p:cNvCxnSpPr>
          <p:nvPr/>
        </p:nvCxnSpPr>
        <p:spPr>
          <a:xfrm flipH="1" flipV="1">
            <a:off x="4899171" y="1651483"/>
            <a:ext cx="903216" cy="1247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637F565-C048-41EA-BCDA-0488C02DB38C}"/>
              </a:ext>
            </a:extLst>
          </p:cNvPr>
          <p:cNvSpPr/>
          <p:nvPr/>
        </p:nvSpPr>
        <p:spPr>
          <a:xfrm>
            <a:off x="231213" y="190455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Argomento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E32ACB-0A0F-4FED-B8A0-0A4A2CDB06E6}"/>
              </a:ext>
            </a:extLst>
          </p:cNvPr>
          <p:cNvCxnSpPr>
            <a:cxnSpLocks/>
          </p:cNvCxnSpPr>
          <p:nvPr/>
        </p:nvCxnSpPr>
        <p:spPr>
          <a:xfrm flipV="1">
            <a:off x="2030481" y="1928759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C46168D-6FC5-4C85-AD7E-17D2BCC91128}"/>
              </a:ext>
            </a:extLst>
          </p:cNvPr>
          <p:cNvSpPr/>
          <p:nvPr/>
        </p:nvSpPr>
        <p:spPr>
          <a:xfrm>
            <a:off x="200523" y="322473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 </a:t>
            </a:r>
            <a:r>
              <a:rPr lang="pt-BR" sz="1600" dirty="0" err="1"/>
              <a:t>inizia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nuovo</a:t>
            </a:r>
            <a:r>
              <a:rPr lang="pt-BR" sz="1600" dirty="0"/>
              <a:t> processo</a:t>
            </a:r>
            <a:endParaRPr lang="it-IT" sz="1600" dirty="0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8580F61-EEF7-447F-8149-2DD219352B24}"/>
              </a:ext>
            </a:extLst>
          </p:cNvPr>
          <p:cNvCxnSpPr>
            <a:cxnSpLocks/>
          </p:cNvCxnSpPr>
          <p:nvPr/>
        </p:nvCxnSpPr>
        <p:spPr>
          <a:xfrm flipV="1">
            <a:off x="1831417" y="2710087"/>
            <a:ext cx="777559" cy="734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B37B7A79-03E0-4889-85CA-BE444B6DF1D5}"/>
              </a:ext>
            </a:extLst>
          </p:cNvPr>
          <p:cNvSpPr/>
          <p:nvPr/>
        </p:nvSpPr>
        <p:spPr>
          <a:xfrm>
            <a:off x="5967566" y="4154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totale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punti</a:t>
            </a:r>
            <a:r>
              <a:rPr lang="pt-BR" sz="1600" dirty="0"/>
              <a:t> 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distanze</a:t>
            </a:r>
            <a:endParaRPr lang="it-IT" sz="1600" dirty="0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740B720-1FA2-47C3-A80F-200BDFBCF58A}"/>
              </a:ext>
            </a:extLst>
          </p:cNvPr>
          <p:cNvCxnSpPr>
            <a:cxnSpLocks/>
          </p:cNvCxnSpPr>
          <p:nvPr/>
        </p:nvCxnSpPr>
        <p:spPr>
          <a:xfrm flipH="1">
            <a:off x="4404220" y="448916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814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1D0E5-EF45-4F61-A501-CC9CDF6F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3CDC27-35CD-4DE0-9C53-36AFFE2D9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F413A9-2011-4F90-852E-7907BCB0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5DB963F-1D0F-4825-80FC-AB7D397A5F3E}"/>
              </a:ext>
            </a:extLst>
          </p:cNvPr>
          <p:cNvSpPr/>
          <p:nvPr/>
        </p:nvSpPr>
        <p:spPr>
          <a:xfrm>
            <a:off x="7894238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4911D9A-B1ED-4B7D-AEB1-4B692B0066B2}"/>
              </a:ext>
            </a:extLst>
          </p:cNvPr>
          <p:cNvCxnSpPr>
            <a:cxnSpLocks/>
          </p:cNvCxnSpPr>
          <p:nvPr/>
        </p:nvCxnSpPr>
        <p:spPr>
          <a:xfrm flipH="1">
            <a:off x="6278703" y="357221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E4EC375-B824-4257-86BB-4C2489B2D641}"/>
              </a:ext>
            </a:extLst>
          </p:cNvPr>
          <p:cNvSpPr/>
          <p:nvPr/>
        </p:nvSpPr>
        <p:spPr>
          <a:xfrm>
            <a:off x="3585093" y="544033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Input </a:t>
            </a:r>
            <a:r>
              <a:rPr lang="pt-BR" sz="1600" dirty="0" err="1"/>
              <a:t>reindirizzato</a:t>
            </a:r>
            <a:r>
              <a:rPr lang="pt-BR" sz="1600" dirty="0"/>
              <a:t> </a:t>
            </a:r>
            <a:r>
              <a:rPr lang="pt-BR" sz="1600" dirty="0" err="1"/>
              <a:t>dall’eseguibile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BDA2839-EC5E-4709-9699-C128C3EAE33F}"/>
              </a:ext>
            </a:extLst>
          </p:cNvPr>
          <p:cNvCxnSpPr>
            <a:cxnSpLocks/>
          </p:cNvCxnSpPr>
          <p:nvPr/>
        </p:nvCxnSpPr>
        <p:spPr>
          <a:xfrm flipH="1">
            <a:off x="2021747" y="577535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323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0326B-4911-4EE4-94E6-4CA3307D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AC2B9-393F-415A-9532-A366CF969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9A2A19-06B3-498A-81B8-E5CCE0CA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73"/>
          <a:stretch/>
        </p:blipFill>
        <p:spPr>
          <a:xfrm>
            <a:off x="121232" y="410177"/>
            <a:ext cx="11949535" cy="64478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3FADEB-B41A-4589-A7B5-9B316848F9BA}"/>
              </a:ext>
            </a:extLst>
          </p:cNvPr>
          <p:cNvSpPr/>
          <p:nvPr/>
        </p:nvSpPr>
        <p:spPr>
          <a:xfrm>
            <a:off x="8006091" y="340548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18A9178-DAEC-4A22-9F11-984F04E86D5B}"/>
              </a:ext>
            </a:extLst>
          </p:cNvPr>
          <p:cNvCxnSpPr>
            <a:cxnSpLocks/>
          </p:cNvCxnSpPr>
          <p:nvPr/>
        </p:nvCxnSpPr>
        <p:spPr>
          <a:xfrm flipH="1">
            <a:off x="6442745" y="374051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042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42812-C47E-4E24-B804-18380831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839C92-76C4-461D-BBA8-D0EFBD1AF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D0F66E-30B0-4348-93F4-0580973E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7ABDB1-E17A-40B8-AF4C-039F807E8668}"/>
              </a:ext>
            </a:extLst>
          </p:cNvPr>
          <p:cNvSpPr/>
          <p:nvPr/>
        </p:nvSpPr>
        <p:spPr>
          <a:xfrm>
            <a:off x="6096000" y="15357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Nuovo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75BB1F-60AC-4C5E-B6C4-34E0908536DF}"/>
              </a:ext>
            </a:extLst>
          </p:cNvPr>
          <p:cNvCxnSpPr>
            <a:cxnSpLocks/>
          </p:cNvCxnSpPr>
          <p:nvPr/>
        </p:nvCxnSpPr>
        <p:spPr>
          <a:xfrm flipH="1">
            <a:off x="4532654" y="187074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6717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3904F-7D56-415C-AF28-88D20C00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73F2EB-B82B-4AE0-8C1C-23053C9AB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A74F4A-419D-41B1-BE4F-F2383872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17F050-5D1F-43AC-AA35-F1D85D0B1624}"/>
              </a:ext>
            </a:extLst>
          </p:cNvPr>
          <p:cNvSpPr/>
          <p:nvPr/>
        </p:nvSpPr>
        <p:spPr>
          <a:xfrm>
            <a:off x="5237724" y="181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Chiama</a:t>
            </a:r>
            <a:r>
              <a:rPr lang="pt-BR" sz="1600" dirty="0"/>
              <a:t> </a:t>
            </a:r>
            <a:r>
              <a:rPr lang="pt-BR" sz="1600" dirty="0" err="1"/>
              <a:t>eseguibile</a:t>
            </a:r>
            <a:r>
              <a:rPr lang="pt-BR" sz="1600" dirty="0"/>
              <a:t> </a:t>
            </a:r>
            <a:r>
              <a:rPr lang="pt-BR" sz="1600" dirty="0" err="1"/>
              <a:t>python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C2A5BBB-45A3-45F9-B64D-A33819F33038}"/>
              </a:ext>
            </a:extLst>
          </p:cNvPr>
          <p:cNvCxnSpPr>
            <a:cxnSpLocks/>
          </p:cNvCxnSpPr>
          <p:nvPr/>
        </p:nvCxnSpPr>
        <p:spPr>
          <a:xfrm flipH="1">
            <a:off x="3674378" y="2147581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AA769FC-9996-4FD0-835D-C2E03FE52F8D}"/>
              </a:ext>
            </a:extLst>
          </p:cNvPr>
          <p:cNvSpPr/>
          <p:nvPr/>
        </p:nvSpPr>
        <p:spPr>
          <a:xfrm>
            <a:off x="6588351" y="267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Passa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lo</a:t>
            </a:r>
            <a:r>
              <a:rPr lang="pt-BR" sz="1600" dirty="0"/>
              <a:t> script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FAFE865-3E75-4FCA-8A48-487841C781D6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2768367"/>
            <a:ext cx="1607891" cy="238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218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41C47-8ADE-4B7F-A756-ADDC8EAA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7985F-18BF-404F-AAF9-A8E3A6A8A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5ECEEB-17ED-404F-88A1-9034D90B1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78"/>
          <a:stretch/>
        </p:blipFill>
        <p:spPr>
          <a:xfrm>
            <a:off x="0" y="221602"/>
            <a:ext cx="12192000" cy="65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6490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799EA-59D6-41BD-BF74-7F0D5E6E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5C115D-5024-48F6-8DED-D3A51FCE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8E4D36-2F95-444F-9E88-1844BCAAC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B2EE6B-302F-4A53-B437-767BAA501091}"/>
              </a:ext>
            </a:extLst>
          </p:cNvPr>
          <p:cNvSpPr/>
          <p:nvPr/>
        </p:nvSpPr>
        <p:spPr>
          <a:xfrm>
            <a:off x="9591610" y="111627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gestore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pacchetti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68ABC0E-EB81-43FF-9CEC-C30177CCBA26}"/>
              </a:ext>
            </a:extLst>
          </p:cNvPr>
          <p:cNvCxnSpPr>
            <a:cxnSpLocks/>
          </p:cNvCxnSpPr>
          <p:nvPr/>
        </p:nvCxnSpPr>
        <p:spPr>
          <a:xfrm flipH="1">
            <a:off x="8028264" y="145129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60162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56261-C6AF-4E47-958A-B23EB9D4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720E6B-723B-4B46-97FB-4D8C2D1A4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18003B-5D51-4826-A257-15118896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B3D7A5-0AD3-448A-8146-BC542BF214F9}"/>
              </a:ext>
            </a:extLst>
          </p:cNvPr>
          <p:cNvSpPr/>
          <p:nvPr/>
        </p:nvSpPr>
        <p:spPr>
          <a:xfrm>
            <a:off x="8231536" y="21061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Sceglie</a:t>
            </a:r>
            <a:r>
              <a:rPr lang="pt-BR" sz="1600" dirty="0"/>
              <a:t> e instala </a:t>
            </a:r>
            <a:r>
              <a:rPr lang="pt-BR" sz="1600" dirty="0" err="1"/>
              <a:t>LiveCharts</a:t>
            </a:r>
            <a:r>
              <a:rPr lang="pt-BR" sz="1600" dirty="0"/>
              <a:t> per </a:t>
            </a:r>
            <a:r>
              <a:rPr lang="pt-BR" sz="1600" dirty="0" err="1"/>
              <a:t>winforms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66B8D45-9EAE-41A2-83EF-D37DF71DB2E9}"/>
              </a:ext>
            </a:extLst>
          </p:cNvPr>
          <p:cNvCxnSpPr>
            <a:cxnSpLocks/>
          </p:cNvCxnSpPr>
          <p:nvPr/>
        </p:nvCxnSpPr>
        <p:spPr>
          <a:xfrm flipH="1">
            <a:off x="6668190" y="24411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6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97201-2128-4A73-9A4C-AB58E41A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BE9F0B-D1A7-41E0-9307-25AAFBAAF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2F2336-1993-4BD8-A7F8-9284224C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4E5730-E12A-4987-BEE9-2E90DC86957E}"/>
              </a:ext>
            </a:extLst>
          </p:cNvPr>
          <p:cNvSpPr/>
          <p:nvPr/>
        </p:nvSpPr>
        <p:spPr>
          <a:xfrm>
            <a:off x="2318355" y="11917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PieChart</a:t>
            </a:r>
            <a:r>
              <a:rPr lang="pt-BR" sz="1600" dirty="0"/>
              <a:t> e dopo </a:t>
            </a:r>
            <a:r>
              <a:rPr lang="pt-BR" sz="1600" dirty="0" err="1"/>
              <a:t>CartesianChart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C914B01-E32B-4911-A2C7-9AFF89AB64EF}"/>
              </a:ext>
            </a:extLst>
          </p:cNvPr>
          <p:cNvCxnSpPr>
            <a:cxnSpLocks/>
          </p:cNvCxnSpPr>
          <p:nvPr/>
        </p:nvCxnSpPr>
        <p:spPr>
          <a:xfrm flipH="1">
            <a:off x="755009" y="15267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619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EFDAB-1F17-4647-A1F7-A988AF2D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9123E-2547-463E-A289-963A980A6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0E7AC9-2EDB-408C-909A-AE56A10A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E2272B7-91E5-4B13-9D49-28C460189D36}"/>
              </a:ext>
            </a:extLst>
          </p:cNvPr>
          <p:cNvSpPr/>
          <p:nvPr/>
        </p:nvSpPr>
        <p:spPr>
          <a:xfrm>
            <a:off x="7947368" y="19048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Mette</a:t>
            </a:r>
            <a:r>
              <a:rPr lang="pt-BR" sz="1600" dirty="0"/>
              <a:t> </a:t>
            </a:r>
            <a:r>
              <a:rPr lang="pt-BR" sz="1600" dirty="0" err="1"/>
              <a:t>entrambi</a:t>
            </a:r>
            <a:r>
              <a:rPr lang="pt-BR" sz="1600" dirty="0"/>
              <a:t> </a:t>
            </a:r>
            <a:r>
              <a:rPr lang="pt-BR" sz="1600" dirty="0" err="1"/>
              <a:t>sull’interfaccia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7BC2046-0216-4264-9A74-06416827C541}"/>
              </a:ext>
            </a:extLst>
          </p:cNvPr>
          <p:cNvCxnSpPr>
            <a:cxnSpLocks/>
          </p:cNvCxnSpPr>
          <p:nvPr/>
        </p:nvCxnSpPr>
        <p:spPr>
          <a:xfrm flipH="1">
            <a:off x="6384022" y="223986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2193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A558A-0936-4CDD-86A9-ED9E445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F94F63-D4EA-4203-B376-D36BEAD9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FE1C87-F8AD-472C-8A37-3D1C1F32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288632C-219B-483D-A7C7-FECC8D975B2E}"/>
              </a:ext>
            </a:extLst>
          </p:cNvPr>
          <p:cNvSpPr/>
          <p:nvPr/>
        </p:nvSpPr>
        <p:spPr>
          <a:xfrm>
            <a:off x="8526209" y="12001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Converte la soluzione in una lista di integer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1E11423-09D0-4C42-819B-D12F640412F3}"/>
              </a:ext>
            </a:extLst>
          </p:cNvPr>
          <p:cNvCxnSpPr>
            <a:cxnSpLocks/>
          </p:cNvCxnSpPr>
          <p:nvPr/>
        </p:nvCxnSpPr>
        <p:spPr>
          <a:xfrm flipH="1">
            <a:off x="6962863" y="153518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491894E-4AE3-4B3D-90D0-21957BA2EC87}"/>
              </a:ext>
            </a:extLst>
          </p:cNvPr>
          <p:cNvSpPr/>
          <p:nvPr/>
        </p:nvSpPr>
        <p:spPr>
          <a:xfrm>
            <a:off x="5779256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Chiama funzione per stampare i grafici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D61C41C-EAC1-4DA7-BF9D-65C240302FEE}"/>
              </a:ext>
            </a:extLst>
          </p:cNvPr>
          <p:cNvCxnSpPr>
            <a:cxnSpLocks/>
          </p:cNvCxnSpPr>
          <p:nvPr/>
        </p:nvCxnSpPr>
        <p:spPr>
          <a:xfrm flipH="1" flipV="1">
            <a:off x="3665792" y="1862356"/>
            <a:ext cx="2233510" cy="2422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06B7F7-020A-4F3E-AFF1-39CA67E82AAF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 la label di ogni arco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DE458FF-5BDF-4236-A415-B32BAE8648A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007161"/>
            <a:ext cx="1031847" cy="9943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388CEF-E84A-4366-B031-52058B8F83CB}"/>
              </a:ext>
            </a:extLst>
          </p:cNvPr>
          <p:cNvSpPr/>
          <p:nvPr/>
        </p:nvSpPr>
        <p:spPr>
          <a:xfrm>
            <a:off x="5413893" y="45948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di ogni arco nel grafico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C7EB7F05-76EE-425D-956C-29527C35F1B6}"/>
              </a:ext>
            </a:extLst>
          </p:cNvPr>
          <p:cNvCxnSpPr>
            <a:cxnSpLocks/>
          </p:cNvCxnSpPr>
          <p:nvPr/>
        </p:nvCxnSpPr>
        <p:spPr>
          <a:xfrm flipH="1" flipV="1">
            <a:off x="4127383" y="4028536"/>
            <a:ext cx="1406556" cy="9013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073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8583F-00C0-4088-9D5E-BBF71F08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29FE9F-6C98-4CC8-9995-6D1D1AB39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90CBC0-4154-440C-8DD6-BAFD9EEA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97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F15E1-D9FC-4592-900C-3D049949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952D03-4E66-47C0-9E30-1CABDA06C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5D38CD-D85D-450C-A468-78E19571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8F16AC-ABB6-4306-BDF1-B086160FF950}"/>
              </a:ext>
            </a:extLst>
          </p:cNvPr>
          <p:cNvSpPr/>
          <p:nvPr/>
        </p:nvSpPr>
        <p:spPr>
          <a:xfrm>
            <a:off x="5883676" y="29366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grafico</a:t>
            </a:r>
            <a:r>
              <a:rPr lang="pt-BR" sz="1600" dirty="0"/>
              <a:t> a </a:t>
            </a:r>
            <a:r>
              <a:rPr lang="pt-BR" sz="1600" dirty="0" err="1"/>
              <a:t>linea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DB5E25-603E-4D27-ACCF-2456B71E81D0}"/>
              </a:ext>
            </a:extLst>
          </p:cNvPr>
          <p:cNvCxnSpPr>
            <a:cxnSpLocks/>
          </p:cNvCxnSpPr>
          <p:nvPr/>
        </p:nvCxnSpPr>
        <p:spPr>
          <a:xfrm flipH="1">
            <a:off x="4320330" y="327170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6F2C65A-9574-49F1-978B-BC840B9FA1E4}"/>
              </a:ext>
            </a:extLst>
          </p:cNvPr>
          <p:cNvSpPr/>
          <p:nvPr/>
        </p:nvSpPr>
        <p:spPr>
          <a:xfrm>
            <a:off x="5084882" y="37764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assi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53EB03-A215-4062-84F1-00F14C5FB472}"/>
              </a:ext>
            </a:extLst>
          </p:cNvPr>
          <p:cNvCxnSpPr>
            <a:cxnSpLocks/>
          </p:cNvCxnSpPr>
          <p:nvPr/>
        </p:nvCxnSpPr>
        <p:spPr>
          <a:xfrm flipH="1">
            <a:off x="4001549" y="411151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332CC309-8553-416B-9E41-FDBB942213C4}"/>
              </a:ext>
            </a:extLst>
          </p:cNvPr>
          <p:cNvSpPr/>
          <p:nvPr/>
        </p:nvSpPr>
        <p:spPr>
          <a:xfrm>
            <a:off x="6003720" y="104144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punto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C777090-2C23-4B92-AE9E-367CB8AA926D}"/>
              </a:ext>
            </a:extLst>
          </p:cNvPr>
          <p:cNvCxnSpPr>
            <a:cxnSpLocks/>
          </p:cNvCxnSpPr>
          <p:nvPr/>
        </p:nvCxnSpPr>
        <p:spPr>
          <a:xfrm flipH="1">
            <a:off x="4440374" y="137646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635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59E57-871B-4EA1-955F-026CD569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1A607D-46D8-46FE-8F22-FBD9A6922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6F7CFF-7BF1-445C-8694-063C67C3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337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125B1-D856-4BA6-9280-A94EE030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E8369E-8D38-4924-8B6C-98522A9C7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E7A398-5E1E-4C42-94EF-F4BECE13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613EF0C-282E-4226-AAD4-34BF51903443}"/>
              </a:ext>
            </a:extLst>
          </p:cNvPr>
          <p:cNvSpPr/>
          <p:nvPr/>
        </p:nvSpPr>
        <p:spPr>
          <a:xfrm>
            <a:off x="4086592" y="865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scheda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1C11C80-7773-4488-A13D-93ED1B799D33}"/>
              </a:ext>
            </a:extLst>
          </p:cNvPr>
          <p:cNvCxnSpPr>
            <a:cxnSpLocks/>
          </p:cNvCxnSpPr>
          <p:nvPr/>
        </p:nvCxnSpPr>
        <p:spPr>
          <a:xfrm flipH="1">
            <a:off x="3003259" y="120053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311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41C08-90E3-4890-AA6D-114E0B14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A8F737-171E-4BD4-8F55-20E2D528D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A6FD42-2DEA-49AD-BBFF-A524A46A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CD4E7D-BF61-4357-9B85-6B29DC6B1E7C}"/>
              </a:ext>
            </a:extLst>
          </p:cNvPr>
          <p:cNvSpPr/>
          <p:nvPr/>
        </p:nvSpPr>
        <p:spPr>
          <a:xfrm>
            <a:off x="2400405" y="14863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Elemento per </a:t>
            </a:r>
            <a:r>
              <a:rPr lang="pt-BR" sz="1600" dirty="0" err="1"/>
              <a:t>creare</a:t>
            </a:r>
            <a:r>
              <a:rPr lang="pt-BR" sz="1600" dirty="0"/>
              <a:t> </a:t>
            </a:r>
            <a:r>
              <a:rPr lang="pt-BR" sz="1600" dirty="0" err="1"/>
              <a:t>tabelle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D44AF71-2823-49C2-99D5-7A23DDBE5EAD}"/>
              </a:ext>
            </a:extLst>
          </p:cNvPr>
          <p:cNvCxnSpPr>
            <a:cxnSpLocks/>
          </p:cNvCxnSpPr>
          <p:nvPr/>
        </p:nvCxnSpPr>
        <p:spPr>
          <a:xfrm flipH="1">
            <a:off x="1317072" y="1821322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0059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935F7-F219-47F3-8C35-A42B52AA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0C5EE7-13E3-44FF-9D6B-5817516AA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A9E954-98F3-42DF-BC7C-5374F813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204"/>
          <a:stretch/>
        </p:blipFill>
        <p:spPr>
          <a:xfrm>
            <a:off x="0" y="205296"/>
            <a:ext cx="12192000" cy="663827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22F3D6D-78C9-4331-B239-7F864D4C6307}"/>
              </a:ext>
            </a:extLst>
          </p:cNvPr>
          <p:cNvSpPr/>
          <p:nvPr/>
        </p:nvSpPr>
        <p:spPr>
          <a:xfrm>
            <a:off x="9153543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basiche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AB5C4D3-2E22-44FF-8DF3-8EF9586CB702}"/>
              </a:ext>
            </a:extLst>
          </p:cNvPr>
          <p:cNvCxnSpPr>
            <a:cxnSpLocks/>
          </p:cNvCxnSpPr>
          <p:nvPr/>
        </p:nvCxnSpPr>
        <p:spPr>
          <a:xfrm flipH="1">
            <a:off x="8070210" y="1680775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42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73B0A-D3CB-4505-9EF5-7869E844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545A8B-5136-4632-8CCC-ECEA88869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6F9B37-380C-41A8-8844-F93BB9A89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611"/>
          <a:stretch/>
        </p:blipFill>
        <p:spPr>
          <a:xfrm>
            <a:off x="-6351" y="266700"/>
            <a:ext cx="12156865" cy="65913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286C667-F686-4AAE-99CB-16F8ACA0965C}"/>
              </a:ext>
            </a:extLst>
          </p:cNvPr>
          <p:cNvSpPr/>
          <p:nvPr/>
        </p:nvSpPr>
        <p:spPr>
          <a:xfrm>
            <a:off x="892704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colonne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DC6AFFF-18E5-4A73-A708-06D4C7BA862A}"/>
              </a:ext>
            </a:extLst>
          </p:cNvPr>
          <p:cNvCxnSpPr>
            <a:cxnSpLocks/>
          </p:cNvCxnSpPr>
          <p:nvPr/>
        </p:nvCxnSpPr>
        <p:spPr>
          <a:xfrm flipH="1">
            <a:off x="7843707" y="303605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38933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8F48E-4A68-486D-8D10-CB46A6A7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63EC73-A7A1-4E68-BD0F-08B3421CB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A2A589-2327-4CBF-9094-F5235A797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-6350" y="223052"/>
            <a:ext cx="12198350" cy="66239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FCA9359-F96C-48A7-85AC-767992CF09C9}"/>
              </a:ext>
            </a:extLst>
          </p:cNvPr>
          <p:cNvSpPr/>
          <p:nvPr/>
        </p:nvSpPr>
        <p:spPr>
          <a:xfrm>
            <a:off x="8471543" y="328154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colonna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6BCF8-A26B-4567-A11C-614C0BFADEA2}"/>
              </a:ext>
            </a:extLst>
          </p:cNvPr>
          <p:cNvCxnSpPr>
            <a:cxnSpLocks/>
          </p:cNvCxnSpPr>
          <p:nvPr/>
        </p:nvCxnSpPr>
        <p:spPr>
          <a:xfrm flipH="1">
            <a:off x="7388210" y="3616566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20307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262E-A8AA-4BCF-9BDD-AF1DBE10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66634-D428-4412-82F6-153EB1BFB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965547-52D3-44E9-B86C-FE26DE68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22"/>
          <a:stretch/>
        </p:blipFill>
        <p:spPr>
          <a:xfrm>
            <a:off x="89133" y="351777"/>
            <a:ext cx="12013733" cy="65062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C8F286-02F5-4B0F-ABA5-CB3176C4B93A}"/>
              </a:ext>
            </a:extLst>
          </p:cNvPr>
          <p:cNvSpPr/>
          <p:nvPr/>
        </p:nvSpPr>
        <p:spPr>
          <a:xfrm>
            <a:off x="8750871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colonna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C822842-6AD6-43A1-B18A-13EC3BFF8B36}"/>
              </a:ext>
            </a:extLst>
          </p:cNvPr>
          <p:cNvCxnSpPr>
            <a:cxnSpLocks/>
          </p:cNvCxnSpPr>
          <p:nvPr/>
        </p:nvCxnSpPr>
        <p:spPr>
          <a:xfrm flipH="1">
            <a:off x="7667538" y="303605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5254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7450D-089B-4369-9782-A3F307A5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212095-2BDB-4BB3-B77F-B3419B54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5056DA-7A70-4B0B-ADDA-43794390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92286F2-9560-4D95-BDFB-7DADEC68C170}"/>
              </a:ext>
            </a:extLst>
          </p:cNvPr>
          <p:cNvSpPr/>
          <p:nvPr/>
        </p:nvSpPr>
        <p:spPr>
          <a:xfrm>
            <a:off x="6972405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Tabella</a:t>
            </a:r>
            <a:r>
              <a:rPr lang="pt-BR" sz="1600" dirty="0"/>
              <a:t> </a:t>
            </a:r>
            <a:r>
              <a:rPr lang="pt-BR" sz="1600" dirty="0" err="1"/>
              <a:t>iniziale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2341600-17EF-4F45-B7DA-B687B186F915}"/>
              </a:ext>
            </a:extLst>
          </p:cNvPr>
          <p:cNvCxnSpPr>
            <a:cxnSpLocks/>
          </p:cNvCxnSpPr>
          <p:nvPr/>
        </p:nvCxnSpPr>
        <p:spPr>
          <a:xfrm flipH="1">
            <a:off x="5889072" y="1680775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2361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CB884-BF0A-4A82-8C04-B3A17023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2C78E4-B3CC-431F-B11D-E07B2B62E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C00A89-558A-443D-B84C-6D5B67BC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326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B2A10-A430-4970-A19F-0FE2B3F8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B045D0-9864-4559-918D-4DAEF9228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3F3F5-30DC-43AB-B8C7-19F1FFF1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C90BE4-2448-4287-BC96-6A7367E497F9}"/>
              </a:ext>
            </a:extLst>
          </p:cNvPr>
          <p:cNvSpPr/>
          <p:nvPr/>
        </p:nvSpPr>
        <p:spPr>
          <a:xfrm>
            <a:off x="7244572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i </a:t>
            </a:r>
            <a:r>
              <a:rPr lang="pt-BR" sz="1600" dirty="0" err="1"/>
              <a:t>permessi</a:t>
            </a:r>
            <a:r>
              <a:rPr lang="pt-BR" sz="1600" dirty="0"/>
              <a:t> </a:t>
            </a:r>
            <a:r>
              <a:rPr lang="pt-BR" sz="1600" dirty="0" err="1"/>
              <a:t>dell’utenti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F3BEF02-D2DE-4520-9250-F27331989111}"/>
              </a:ext>
            </a:extLst>
          </p:cNvPr>
          <p:cNvCxnSpPr>
            <a:cxnSpLocks/>
          </p:cNvCxnSpPr>
          <p:nvPr/>
        </p:nvCxnSpPr>
        <p:spPr>
          <a:xfrm flipV="1">
            <a:off x="9043840" y="5172469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090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AF238-93DC-40BF-82D2-7EECFCF2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94535A-13C6-4F6F-9242-4BD228BF8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CCE71B-C1D8-421E-B135-3C0A69B8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49C529B-7ADD-4087-8535-CE1D9730BC15}"/>
              </a:ext>
            </a:extLst>
          </p:cNvPr>
          <p:cNvSpPr/>
          <p:nvPr/>
        </p:nvSpPr>
        <p:spPr>
          <a:xfrm>
            <a:off x="7359982" y="27690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Toglie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“</a:t>
            </a:r>
            <a:r>
              <a:rPr lang="pt-BR" sz="1600" dirty="0" err="1"/>
              <a:t>colonna</a:t>
            </a:r>
            <a:r>
              <a:rPr lang="pt-BR" sz="1600" dirty="0"/>
              <a:t>”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indice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F96E736-7AF2-47F4-BD98-A2F55C801C35}"/>
              </a:ext>
            </a:extLst>
          </p:cNvPr>
          <p:cNvCxnSpPr>
            <a:cxnSpLocks/>
          </p:cNvCxnSpPr>
          <p:nvPr/>
        </p:nvCxnSpPr>
        <p:spPr>
          <a:xfrm flipV="1">
            <a:off x="9159250" y="2793253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423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81F3E-67D7-4E10-8650-42599C9D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D7DA6-F8F9-4FA7-BF46-BFC52AEE6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9938D7-B147-41AF-ACAB-BAF3C16E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38F46F5-D221-4342-8BEF-EEC031E2C457}"/>
              </a:ext>
            </a:extLst>
          </p:cNvPr>
          <p:cNvSpPr/>
          <p:nvPr/>
        </p:nvSpPr>
        <p:spPr>
          <a:xfrm>
            <a:off x="6427120" y="205675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Tasti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109A594-2166-4BB2-B1A7-50F8F30CD253}"/>
              </a:ext>
            </a:extLst>
          </p:cNvPr>
          <p:cNvCxnSpPr>
            <a:cxnSpLocks/>
          </p:cNvCxnSpPr>
          <p:nvPr/>
        </p:nvCxnSpPr>
        <p:spPr>
          <a:xfrm flipH="1">
            <a:off x="5343787" y="2391774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1875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2FAA-2C73-442D-8ABC-2183FEEA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45BA5E-F42B-458B-8378-6BE73B6A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9523FE-74E3-40C8-8441-55381C79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A3C2FA-2F15-4786-AA14-35A0C5E724E5}"/>
              </a:ext>
            </a:extLst>
          </p:cNvPr>
          <p:cNvSpPr/>
          <p:nvPr/>
        </p:nvSpPr>
        <p:spPr>
          <a:xfrm>
            <a:off x="6905293" y="9178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0DD01-5F74-4D62-A19C-09A2B632201D}"/>
              </a:ext>
            </a:extLst>
          </p:cNvPr>
          <p:cNvCxnSpPr>
            <a:cxnSpLocks/>
          </p:cNvCxnSpPr>
          <p:nvPr/>
        </p:nvCxnSpPr>
        <p:spPr>
          <a:xfrm flipV="1">
            <a:off x="8657439" y="1124125"/>
            <a:ext cx="1107346" cy="67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28660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777B3-D394-4289-9B9B-B4883B4B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F42203-1722-49CB-8E79-9D77FA46E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8A6319-9C29-440D-B395-458EBBC6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2A311CA-7382-46E1-9374-4F81034E1051}"/>
              </a:ext>
            </a:extLst>
          </p:cNvPr>
          <p:cNvSpPr/>
          <p:nvPr/>
        </p:nvSpPr>
        <p:spPr>
          <a:xfrm>
            <a:off x="6096000" y="2920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Eventi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1D0DF84-1C07-4675-9A74-98246DFF7954}"/>
              </a:ext>
            </a:extLst>
          </p:cNvPr>
          <p:cNvCxnSpPr>
            <a:cxnSpLocks/>
          </p:cNvCxnSpPr>
          <p:nvPr/>
        </p:nvCxnSpPr>
        <p:spPr>
          <a:xfrm flipH="1">
            <a:off x="5012667" y="3255840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33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F74D0-726B-44C5-A17C-4CE99B09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ED9BF2-3AC2-4B8E-924E-467937A22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34B89F-DF24-404C-9859-6897F42F6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22"/>
          <a:stretch/>
        </p:blipFill>
        <p:spPr>
          <a:xfrm>
            <a:off x="-1" y="347338"/>
            <a:ext cx="12020365" cy="65098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A04520A-4E1E-4AE6-AF74-27E65DCD8900}"/>
              </a:ext>
            </a:extLst>
          </p:cNvPr>
          <p:cNvSpPr/>
          <p:nvPr/>
        </p:nvSpPr>
        <p:spPr>
          <a:xfrm>
            <a:off x="6460676" y="34840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finestra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471747-05D2-4B7E-8029-BD9F97CBFC73}"/>
              </a:ext>
            </a:extLst>
          </p:cNvPr>
          <p:cNvCxnSpPr>
            <a:cxnSpLocks/>
          </p:cNvCxnSpPr>
          <p:nvPr/>
        </p:nvCxnSpPr>
        <p:spPr>
          <a:xfrm flipH="1">
            <a:off x="5377343" y="3819038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0520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0DDF7-88B9-416C-9C70-6EFD19B1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59605-179F-41A4-A2C6-4458FC756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F65C23-D165-4863-BD5D-A4745C84C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3550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5937F-E1E7-497F-AD2D-21316898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CBFBA1-E845-4F18-91CF-384FDDAA6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13B62C-9425-4EB6-B9E9-6B034096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21124A9-62E5-44D3-A336-2A4D0435A9DD}"/>
              </a:ext>
            </a:extLst>
          </p:cNvPr>
          <p:cNvSpPr/>
          <p:nvPr/>
        </p:nvSpPr>
        <p:spPr>
          <a:xfrm>
            <a:off x="7115018" y="38027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Rimuove</a:t>
            </a:r>
            <a:r>
              <a:rPr lang="pt-BR" sz="1600" dirty="0"/>
              <a:t> i </a:t>
            </a:r>
            <a:r>
              <a:rPr lang="pt-BR" sz="1600" dirty="0" err="1"/>
              <a:t>tasti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controlli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86DA23F-E1E8-4BFA-A67D-5F61F3028FE1}"/>
              </a:ext>
            </a:extLst>
          </p:cNvPr>
          <p:cNvCxnSpPr>
            <a:cxnSpLocks/>
          </p:cNvCxnSpPr>
          <p:nvPr/>
        </p:nvCxnSpPr>
        <p:spPr>
          <a:xfrm flipV="1">
            <a:off x="8816829" y="3993160"/>
            <a:ext cx="1006679" cy="1090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51966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97C18-3D4B-4C85-BC18-DEDE4865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80A0F-05BC-4F57-8B74-B6816EE0C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74681A-C7D7-4EF4-9EB8-35188550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C363812-CE9E-4592-82ED-E67BDEA1BD24}"/>
              </a:ext>
            </a:extLst>
          </p:cNvPr>
          <p:cNvSpPr/>
          <p:nvPr/>
        </p:nvSpPr>
        <p:spPr>
          <a:xfrm>
            <a:off x="7458966" y="470767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Non </a:t>
            </a:r>
            <a:r>
              <a:rPr lang="pt-BR" sz="1600" dirty="0" err="1"/>
              <a:t>visíbile</a:t>
            </a:r>
            <a:r>
              <a:rPr lang="pt-BR" sz="1600" dirty="0"/>
              <a:t> sul taskbar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6638E3B-740B-470B-9718-D98AC202F00C}"/>
              </a:ext>
            </a:extLst>
          </p:cNvPr>
          <p:cNvCxnSpPr>
            <a:cxnSpLocks/>
          </p:cNvCxnSpPr>
          <p:nvPr/>
        </p:nvCxnSpPr>
        <p:spPr>
          <a:xfrm>
            <a:off x="9152389" y="5042695"/>
            <a:ext cx="671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3137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F738F-040D-42E1-BACB-061F80BD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AF7A90-B08C-4F4C-B3A7-40F810811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A905EB-882D-459B-8787-663BB071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34FAA1-C185-4155-823A-4137849A058F}"/>
              </a:ext>
            </a:extLst>
          </p:cNvPr>
          <p:cNvSpPr/>
          <p:nvPr/>
        </p:nvSpPr>
        <p:spPr>
          <a:xfrm>
            <a:off x="2106790" y="252653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Elemento per </a:t>
            </a:r>
            <a:r>
              <a:rPr lang="pt-BR" sz="1600" dirty="0" err="1"/>
              <a:t>inserire</a:t>
            </a:r>
            <a:r>
              <a:rPr lang="pt-BR" sz="1600" dirty="0"/>
              <a:t> </a:t>
            </a:r>
            <a:r>
              <a:rPr lang="pt-BR" sz="1600" dirty="0" err="1"/>
              <a:t>numeri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E3E1FF-B998-40EF-8E1C-3539FD34BAD2}"/>
              </a:ext>
            </a:extLst>
          </p:cNvPr>
          <p:cNvCxnSpPr>
            <a:cxnSpLocks/>
          </p:cNvCxnSpPr>
          <p:nvPr/>
        </p:nvCxnSpPr>
        <p:spPr>
          <a:xfrm flipH="1">
            <a:off x="1023457" y="286155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63950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1C3DD-0D33-4776-8BD1-CF3340CB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DE4623-B879-4BFC-9726-CCB89DF7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29313E-F62A-4263-8757-DF7B817E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D2F133-77AB-4EE5-97C5-19D7A5BFD161}"/>
              </a:ext>
            </a:extLst>
          </p:cNvPr>
          <p:cNvSpPr/>
          <p:nvPr/>
        </p:nvSpPr>
        <p:spPr>
          <a:xfrm>
            <a:off x="7342227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Limite dei </a:t>
            </a:r>
            <a:r>
              <a:rPr lang="pt-BR" sz="1600" dirty="0" err="1"/>
              <a:t>numeri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FA2CA3-F8DC-4D60-86D1-FC84707BC38F}"/>
              </a:ext>
            </a:extLst>
          </p:cNvPr>
          <p:cNvCxnSpPr>
            <a:cxnSpLocks/>
          </p:cNvCxnSpPr>
          <p:nvPr/>
        </p:nvCxnSpPr>
        <p:spPr>
          <a:xfrm flipV="1">
            <a:off x="9141495" y="4444500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7562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1D56B-9618-4F8B-B9F4-2A5613F9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15F3A2-880F-4324-9F74-08F6AC50E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A6F750-29F2-4ADC-A801-8219D771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81"/>
          <a:stretch/>
        </p:blipFill>
        <p:spPr>
          <a:xfrm>
            <a:off x="0" y="338461"/>
            <a:ext cx="12055876" cy="65114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1D2390-A65F-47FA-9B0B-8F430D1FBB10}"/>
              </a:ext>
            </a:extLst>
          </p:cNvPr>
          <p:cNvSpPr/>
          <p:nvPr/>
        </p:nvSpPr>
        <p:spPr>
          <a:xfrm>
            <a:off x="5881836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pt-BR" sz="1600" dirty="0" err="1"/>
              <a:t>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360D94-315D-44A9-82F7-36261B071D57}"/>
              </a:ext>
            </a:extLst>
          </p:cNvPr>
          <p:cNvCxnSpPr>
            <a:cxnSpLocks/>
          </p:cNvCxnSpPr>
          <p:nvPr/>
        </p:nvCxnSpPr>
        <p:spPr>
          <a:xfrm flipH="1" flipV="1">
            <a:off x="4504888" y="5335398"/>
            <a:ext cx="1496995" cy="3882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62203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052DC-3938-4EB7-B288-169F3056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9DE7F-DA5A-44F7-A643-3C7C77F8E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134ABD-2C2E-4227-8AE9-F39399C7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046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8CF30-5C1E-412D-8A2E-60B0C423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6B4B47-7CDC-4C1B-BF29-BD09B5774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B7D713-2B36-479C-B58E-21238CCC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C7EABA3-5619-471F-9295-9B44162DDA7D}"/>
              </a:ext>
            </a:extLst>
          </p:cNvPr>
          <p:cNvSpPr/>
          <p:nvPr/>
        </p:nvSpPr>
        <p:spPr>
          <a:xfrm>
            <a:off x="5856669" y="2996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finestra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inserimento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DD1207-E0D5-4D1A-A622-64816BD42EAA}"/>
              </a:ext>
            </a:extLst>
          </p:cNvPr>
          <p:cNvCxnSpPr>
            <a:cxnSpLocks/>
          </p:cNvCxnSpPr>
          <p:nvPr/>
        </p:nvCxnSpPr>
        <p:spPr>
          <a:xfrm flipH="1">
            <a:off x="4773336" y="3331341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1471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DCC80-F0F6-49EB-BE39-47DF0FFE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ECC1AC-84A3-4F1A-83D7-2E30DBEB6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18F158-D2F9-4BBF-AD60-10895CF2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F8229D-55EC-43D6-B7F9-19B8DF014938}"/>
              </a:ext>
            </a:extLst>
          </p:cNvPr>
          <p:cNvSpPr/>
          <p:nvPr/>
        </p:nvSpPr>
        <p:spPr>
          <a:xfrm>
            <a:off x="8910262" y="29459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obbieto</a:t>
            </a:r>
            <a:r>
              <a:rPr lang="pt-BR" sz="1600" dirty="0"/>
              <a:t> </a:t>
            </a:r>
            <a:r>
              <a:rPr lang="pt-BR" sz="1600" dirty="0" err="1"/>
              <a:t>provincia</a:t>
            </a:r>
            <a:r>
              <a:rPr lang="pt-BR" sz="1600" dirty="0"/>
              <a:t> </a:t>
            </a:r>
            <a:r>
              <a:rPr lang="pt-BR" sz="1600" dirty="0" err="1"/>
              <a:t>dell’input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6D15953-6F45-4FE1-8474-A79E833EBC13}"/>
              </a:ext>
            </a:extLst>
          </p:cNvPr>
          <p:cNvCxnSpPr>
            <a:cxnSpLocks/>
          </p:cNvCxnSpPr>
          <p:nvPr/>
        </p:nvCxnSpPr>
        <p:spPr>
          <a:xfrm flipH="1">
            <a:off x="7826929" y="328100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3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63EF3-3152-4308-BA0A-CF15361B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4D2FD-B1B5-49C9-A752-6C3D46A6A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6196F6-E888-4C2D-A8CD-5C01B3C7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413A4A5-CB90-41FE-8686-F5619050704F}"/>
              </a:ext>
            </a:extLst>
          </p:cNvPr>
          <p:cNvSpPr/>
          <p:nvPr/>
        </p:nvSpPr>
        <p:spPr>
          <a:xfrm>
            <a:off x="80797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tabella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49A4133-3F88-43D9-BA19-91CED7177B63}"/>
              </a:ext>
            </a:extLst>
          </p:cNvPr>
          <p:cNvCxnSpPr>
            <a:cxnSpLocks/>
          </p:cNvCxnSpPr>
          <p:nvPr/>
        </p:nvCxnSpPr>
        <p:spPr>
          <a:xfrm flipH="1">
            <a:off x="6996419" y="310714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9357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E0098-1F1C-4753-90ED-BF44BB0A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1707A-107E-43A8-BAB0-3CE0E13E5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B4985-8AE2-4C42-8473-3D9A54169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22"/>
          <a:stretch/>
        </p:blipFill>
        <p:spPr>
          <a:xfrm>
            <a:off x="0" y="311828"/>
            <a:ext cx="12100264" cy="65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6900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DA3C5-02CF-4C8D-B6E3-EE71D9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8417D7-A54F-46A9-AC47-6DF0D3163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0D118F-560D-4CDE-9995-071BC61F6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0" y="249684"/>
            <a:ext cx="12192000" cy="66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632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89DAA-92BE-4AD4-B47D-3DE52E5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E8556F-B0E3-4CAD-BF10-9693495A9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906234-D219-4488-BFA8-3BF2A8AF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5513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A5EAA-6A4A-47BE-9871-37E63EE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3542F2-F44D-4AA2-8DD5-435768CB4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1EE660-528B-439F-A811-A3B65188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B877B9-1E8B-42CF-A6FF-07E8CD55FC76}"/>
              </a:ext>
            </a:extLst>
          </p:cNvPr>
          <p:cNvSpPr/>
          <p:nvPr/>
        </p:nvSpPr>
        <p:spPr>
          <a:xfrm>
            <a:off x="7196111" y="491739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pt-BR" sz="1600" dirty="0" err="1"/>
              <a:t>il</a:t>
            </a:r>
            <a:r>
              <a:rPr lang="pt-BR" sz="1600" dirty="0"/>
              <a:t> modo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selezione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518056-2F78-4BC5-AA9D-4AC94B9762C0}"/>
              </a:ext>
            </a:extLst>
          </p:cNvPr>
          <p:cNvCxnSpPr>
            <a:cxnSpLocks/>
          </p:cNvCxnSpPr>
          <p:nvPr/>
        </p:nvCxnSpPr>
        <p:spPr>
          <a:xfrm flipV="1">
            <a:off x="8883941" y="4589463"/>
            <a:ext cx="973123" cy="5587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486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0B6FE-D3CD-47B9-B258-59BCA9C5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59C4AD-A36C-43FC-AC08-E2B936175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16F13C-205D-481C-902C-B0E5306B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957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3A150-992D-4E38-B152-5FB8413D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560D3A-A535-40DF-AAF1-A031FC8F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20293D-2717-4207-A1D1-3D157BE9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03B108-849B-4CE6-8800-25E031D95C69}"/>
              </a:ext>
            </a:extLst>
          </p:cNvPr>
          <p:cNvSpPr/>
          <p:nvPr/>
        </p:nvSpPr>
        <p:spPr>
          <a:xfrm>
            <a:off x="7744192" y="40029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  <a:r>
              <a:rPr lang="pt-BR" sz="1600" dirty="0" err="1"/>
              <a:t>clicca</a:t>
            </a:r>
            <a:r>
              <a:rPr lang="pt-BR" sz="1600" dirty="0"/>
              <a:t> in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806AA7-D3BD-4F3E-A390-C4D4A80664BE}"/>
              </a:ext>
            </a:extLst>
          </p:cNvPr>
          <p:cNvCxnSpPr>
            <a:cxnSpLocks/>
          </p:cNvCxnSpPr>
          <p:nvPr/>
        </p:nvCxnSpPr>
        <p:spPr>
          <a:xfrm flipV="1">
            <a:off x="9412448" y="3288484"/>
            <a:ext cx="436227" cy="838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57406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9133E-DC17-49BD-A514-81EA1E66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8693E6-34FA-4535-9CB6-721371EB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9786B1-431E-489E-8691-F93252655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81"/>
          <a:stretch/>
        </p:blipFill>
        <p:spPr>
          <a:xfrm>
            <a:off x="0" y="320706"/>
            <a:ext cx="12192000" cy="658501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76C6E90-E519-408F-A7ED-F38F405832DE}"/>
              </a:ext>
            </a:extLst>
          </p:cNvPr>
          <p:cNvSpPr/>
          <p:nvPr/>
        </p:nvSpPr>
        <p:spPr>
          <a:xfrm>
            <a:off x="5915392" y="315570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Remuove</a:t>
            </a:r>
            <a:r>
              <a:rPr lang="pt-BR" sz="1600" dirty="0"/>
              <a:t> </a:t>
            </a:r>
            <a:r>
              <a:rPr lang="pt-BR" sz="1600" dirty="0" err="1"/>
              <a:t>righe</a:t>
            </a:r>
            <a:r>
              <a:rPr lang="pt-BR" sz="1600" dirty="0"/>
              <a:t> </a:t>
            </a:r>
            <a:r>
              <a:rPr lang="pt-BR" sz="1600" dirty="0" err="1"/>
              <a:t>selezionate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E4F5213-A006-435D-89B0-0549ACF4FE74}"/>
              </a:ext>
            </a:extLst>
          </p:cNvPr>
          <p:cNvCxnSpPr>
            <a:cxnSpLocks/>
          </p:cNvCxnSpPr>
          <p:nvPr/>
        </p:nvCxnSpPr>
        <p:spPr>
          <a:xfrm flipH="1">
            <a:off x="4832059" y="3490731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93995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7CD8F-6FC1-49B3-8C48-430D23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C65AE0-2E56-431D-96FB-8C557E46B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C05922-5508-479D-B9C7-75D3DBB4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576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E304A-272C-4420-B9BE-7B4CDC85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01E9DD-A64C-42E9-9C44-127B54067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0B0A6D-DE1F-45DE-8B26-79541E67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6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85E93-117D-45C2-B7DB-F3980F9B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997AE4-A7A7-4F7B-8611-9A43E886F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0780B5-0B5E-443B-B059-80EA44EEE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81"/>
          <a:stretch/>
        </p:blipFill>
        <p:spPr>
          <a:xfrm>
            <a:off x="139083" y="423229"/>
            <a:ext cx="11913833" cy="64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370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3DA5D-EBAE-44D1-B6D1-CBC7CC65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7FFCCC-9171-49CF-89C8-626D736F2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F0F618-A114-48BE-A304-4B790BA35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009650"/>
            <a:ext cx="62388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476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F6EB7-260F-47E4-86C6-225F44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20A54-D4D9-4550-B723-4043AA2CB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FA7F69-2AC5-4137-87E8-346D4EF3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009650"/>
            <a:ext cx="6238875" cy="48387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E67BFF-77E9-449E-8B7C-8EA9BDC2B646}"/>
              </a:ext>
            </a:extLst>
          </p:cNvPr>
          <p:cNvSpPr/>
          <p:nvPr/>
        </p:nvSpPr>
        <p:spPr>
          <a:xfrm>
            <a:off x="5638555" y="31892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Tabella</a:t>
            </a:r>
            <a:r>
              <a:rPr lang="pt-BR" sz="1600" dirty="0"/>
              <a:t> </a:t>
            </a:r>
            <a:r>
              <a:rPr lang="pt-BR" sz="1600" dirty="0" err="1"/>
              <a:t>mostrerà</a:t>
            </a:r>
            <a:r>
              <a:rPr lang="pt-BR" sz="1600" dirty="0"/>
              <a:t> </a:t>
            </a:r>
            <a:r>
              <a:rPr lang="pt-BR" sz="1600" dirty="0" err="1"/>
              <a:t>datti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obbieti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classe </a:t>
            </a:r>
            <a:r>
              <a:rPr lang="pt-BR" sz="1600" dirty="0" err="1"/>
              <a:t>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2FED33-B5FA-40D6-ABC4-7CB1FC470E6D}"/>
              </a:ext>
            </a:extLst>
          </p:cNvPr>
          <p:cNvCxnSpPr>
            <a:cxnSpLocks/>
          </p:cNvCxnSpPr>
          <p:nvPr/>
        </p:nvCxnSpPr>
        <p:spPr>
          <a:xfrm flipH="1">
            <a:off x="4555222" y="352428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52249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AB058-9B25-44E0-8C5C-2AECB65C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FECDE3-1625-433E-A81F-88EC1A922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53054D-2B5A-4196-9BB2-32ABCF87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6812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F69D7-8BDD-406E-B19C-EF7B326E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22490B-672E-41BB-8AA6-8DCA7C7D2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648FCC-F2FF-4EF7-BFC2-0D6C96F0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918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20A9A-3665-4B91-A73E-36DB4C97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F8A4AA-8016-4B93-A0BB-C56F000A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850FF6-D04F-48B6-BBDF-1622B487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B15100-43D1-4FFE-B52E-A3949551DD86}"/>
              </a:ext>
            </a:extLst>
          </p:cNvPr>
          <p:cNvSpPr/>
          <p:nvPr/>
        </p:nvSpPr>
        <p:spPr>
          <a:xfrm>
            <a:off x="5999282" y="18973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“Base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r>
              <a:rPr lang="pt-BR" sz="1600" dirty="0"/>
              <a:t>” </a:t>
            </a:r>
            <a:r>
              <a:rPr lang="pt-BR" sz="1600" dirty="0" err="1"/>
              <a:t>iniziale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93601C-976E-469C-B433-D09DAFBF5717}"/>
              </a:ext>
            </a:extLst>
          </p:cNvPr>
          <p:cNvCxnSpPr>
            <a:cxnSpLocks/>
          </p:cNvCxnSpPr>
          <p:nvPr/>
        </p:nvCxnSpPr>
        <p:spPr>
          <a:xfrm flipH="1">
            <a:off x="4915949" y="223238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540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55A56-C6B8-4D40-BDB1-3A64FAD2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1B41F7-54BC-4A54-86C0-35ECEC7C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D2CFB-BE2B-4BD7-BBD1-96AC38B7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A0D3FA-BE15-42DC-B90A-77B314AD242D}"/>
              </a:ext>
            </a:extLst>
          </p:cNvPr>
          <p:cNvSpPr/>
          <p:nvPr/>
        </p:nvSpPr>
        <p:spPr>
          <a:xfrm>
            <a:off x="5688889" y="28956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736FAE-9618-4D2B-BDA2-E18D3074AAC0}"/>
              </a:ext>
            </a:extLst>
          </p:cNvPr>
          <p:cNvCxnSpPr>
            <a:cxnSpLocks/>
          </p:cNvCxnSpPr>
          <p:nvPr/>
        </p:nvCxnSpPr>
        <p:spPr>
          <a:xfrm flipH="1">
            <a:off x="4605556" y="323067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1386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A2898-97F4-4151-A16B-8AEED62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866E97-5881-45DE-AC72-158C12904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D3ACE2-0846-4C49-A5C3-E7C9893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CA9F304-3A91-47C3-B15A-9374A5D9DECC}"/>
              </a:ext>
            </a:extLst>
          </p:cNvPr>
          <p:cNvSpPr/>
          <p:nvPr/>
        </p:nvSpPr>
        <p:spPr>
          <a:xfrm>
            <a:off x="5764391" y="1796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modo </a:t>
            </a:r>
            <a:r>
              <a:rPr lang="pt-BR" sz="1600" dirty="0" err="1"/>
              <a:t>di</a:t>
            </a:r>
            <a:r>
              <a:rPr lang="pt-BR" sz="1600" dirty="0"/>
              <a:t> fare inserimento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0E2EBC0-B9B6-4743-B361-A75167EDEF62}"/>
              </a:ext>
            </a:extLst>
          </p:cNvPr>
          <p:cNvCxnSpPr>
            <a:cxnSpLocks/>
          </p:cNvCxnSpPr>
          <p:nvPr/>
        </p:nvCxnSpPr>
        <p:spPr>
          <a:xfrm flipH="1">
            <a:off x="4681058" y="2131715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42653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724D7-2333-46DD-8D94-FF1D0C23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B7ED36-6C25-4EDB-9742-40A3402A5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CDB1D0-A7E3-439B-A8AB-C047E333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691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FF495-F834-4870-979A-1C7DC419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1CCAE0-74A1-49CC-AEC3-E39A7CDF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512F58-D1BC-464B-BDB0-32AC27F4B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258562"/>
            <a:ext cx="12192000" cy="656725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DAFCD9-72AE-47F0-89DD-4AD76F44DBDE}"/>
              </a:ext>
            </a:extLst>
          </p:cNvPr>
          <p:cNvSpPr/>
          <p:nvPr/>
        </p:nvSpPr>
        <p:spPr>
          <a:xfrm>
            <a:off x="8851539" y="39694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Cambio tipo </a:t>
            </a:r>
            <a:r>
              <a:rPr lang="pt-BR" sz="1600" dirty="0" err="1"/>
              <a:t>colonna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FD21C5-1A0B-46DF-A2FA-CF1D9DF0EA42}"/>
              </a:ext>
            </a:extLst>
          </p:cNvPr>
          <p:cNvCxnSpPr>
            <a:cxnSpLocks/>
          </p:cNvCxnSpPr>
          <p:nvPr/>
        </p:nvCxnSpPr>
        <p:spPr>
          <a:xfrm flipH="1">
            <a:off x="7768206" y="4304464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28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BF46B-FDD5-466C-BCED-A06F172F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42B431-6B5F-4925-A142-2016C77DA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DBEEBB-6104-4ED0-91DB-055D9E3E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687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22565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</a:t>
            </a:r>
            <a:r>
              <a:rPr lang="pt-BR" sz="1600" dirty="0" err="1"/>
              <a:t>variable</a:t>
            </a:r>
            <a:r>
              <a:rPr lang="pt-BR" sz="1600" dirty="0"/>
              <a:t>) </a:t>
            </a:r>
            <a:r>
              <a:rPr lang="pt-BR" sz="1600" dirty="0" err="1"/>
              <a:t>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Package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(Casella di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di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le operazioni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il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pulsanti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del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12869</TotalTime>
  <Words>1318</Words>
  <Application>Microsoft Office PowerPoint</Application>
  <PresentationFormat>Widescreen</PresentationFormat>
  <Paragraphs>315</Paragraphs>
  <Slides>291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291</vt:i4>
      </vt:variant>
    </vt:vector>
  </HeadingPairs>
  <TitlesOfParts>
    <vt:vector size="295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Visualizzazzione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Lettura e scrittura di dati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Proccessi esterni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Data Grid Views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Entity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nilson felipe matos mendes</cp:lastModifiedBy>
  <cp:revision>171</cp:revision>
  <dcterms:created xsi:type="dcterms:W3CDTF">2020-05-20T16:20:08Z</dcterms:created>
  <dcterms:modified xsi:type="dcterms:W3CDTF">2020-06-10T15:43:12Z</dcterms:modified>
</cp:coreProperties>
</file>